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3"/>
  </p:sldMasterIdLst>
  <p:notesMasterIdLst>
    <p:notesMasterId r:id="rId33"/>
  </p:notesMasterIdLst>
  <p:sldIdLst>
    <p:sldId id="256" r:id="rId4"/>
    <p:sldId id="258" r:id="rId5"/>
    <p:sldId id="259" r:id="rId6"/>
    <p:sldId id="261" r:id="rId7"/>
    <p:sldId id="262" r:id="rId8"/>
    <p:sldId id="263" r:id="rId9"/>
    <p:sldId id="267" r:id="rId10"/>
    <p:sldId id="264" r:id="rId11"/>
    <p:sldId id="265" r:id="rId12"/>
    <p:sldId id="266" r:id="rId13"/>
    <p:sldId id="268" r:id="rId14"/>
    <p:sldId id="270" r:id="rId15"/>
    <p:sldId id="271" r:id="rId16"/>
    <p:sldId id="272" r:id="rId17"/>
    <p:sldId id="286" r:id="rId18"/>
    <p:sldId id="287" r:id="rId19"/>
    <p:sldId id="273" r:id="rId20"/>
    <p:sldId id="274" r:id="rId21"/>
    <p:sldId id="275" r:id="rId22"/>
    <p:sldId id="276" r:id="rId23"/>
    <p:sldId id="277" r:id="rId24"/>
    <p:sldId id="285" r:id="rId25"/>
    <p:sldId id="278" r:id="rId26"/>
    <p:sldId id="279"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53BE6-139C-4678-8D99-2AAB16E33982}" v="14" dt="2024-09-05T08:23:42.341"/>
    <p1510:client id="{9347A85B-E21C-4F90-A33C-5B08DAAD4C1E}" v="3" dt="2024-09-05T07:1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9" autoAdjust="0"/>
    <p:restoredTop sz="87555" autoAdjust="0"/>
  </p:normalViewPr>
  <p:slideViewPr>
    <p:cSldViewPr snapToGrid="0">
      <p:cViewPr varScale="1">
        <p:scale>
          <a:sx n="108" d="100"/>
          <a:sy n="108" d="100"/>
        </p:scale>
        <p:origin x="114"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Baccinelli" userId="7e2f0220-a2a5-4750-aea0-528f070372df" providerId="ADAL" clId="{9347A85B-E21C-4F90-A33C-5B08DAAD4C1E}"/>
    <pc:docChg chg="undo custSel modSld">
      <pc:chgData name="Walter Baccinelli" userId="7e2f0220-a2a5-4750-aea0-528f070372df" providerId="ADAL" clId="{9347A85B-E21C-4F90-A33C-5B08DAAD4C1E}" dt="2024-09-05T07:17:38.655" v="43" actId="1076"/>
      <pc:docMkLst>
        <pc:docMk/>
      </pc:docMkLst>
      <pc:sldChg chg="addSp delSp modSp mod">
        <pc:chgData name="Walter Baccinelli" userId="7e2f0220-a2a5-4750-aea0-528f070372df" providerId="ADAL" clId="{9347A85B-E21C-4F90-A33C-5B08DAAD4C1E}" dt="2024-09-05T07:14:11.277" v="9" actId="478"/>
        <pc:sldMkLst>
          <pc:docMk/>
          <pc:sldMk cId="1882263846" sldId="264"/>
        </pc:sldMkLst>
        <pc:spChg chg="del mod ord">
          <ac:chgData name="Walter Baccinelli" userId="7e2f0220-a2a5-4750-aea0-528f070372df" providerId="ADAL" clId="{9347A85B-E21C-4F90-A33C-5B08DAAD4C1E}" dt="2024-09-05T07:14:11.277" v="9" actId="478"/>
          <ac:spMkLst>
            <pc:docMk/>
            <pc:sldMk cId="1882263846" sldId="264"/>
            <ac:spMk id="3" creationId="{D8FE62B0-01C4-9562-03EA-A13BD7C6390C}"/>
          </ac:spMkLst>
        </pc:spChg>
        <pc:spChg chg="mod">
          <ac:chgData name="Walter Baccinelli" userId="7e2f0220-a2a5-4750-aea0-528f070372df" providerId="ADAL" clId="{9347A85B-E21C-4F90-A33C-5B08DAAD4C1E}" dt="2024-09-05T07:13:51.345" v="2"/>
          <ac:spMkLst>
            <pc:docMk/>
            <pc:sldMk cId="1882263846" sldId="264"/>
            <ac:spMk id="7" creationId="{DFF1120F-A313-E760-DD7D-6E92A9977CE4}"/>
          </ac:spMkLst>
        </pc:spChg>
        <pc:spChg chg="mod">
          <ac:chgData name="Walter Baccinelli" userId="7e2f0220-a2a5-4750-aea0-528f070372df" providerId="ADAL" clId="{9347A85B-E21C-4F90-A33C-5B08DAAD4C1E}" dt="2024-09-05T07:14:08.316" v="8" actId="20577"/>
          <ac:spMkLst>
            <pc:docMk/>
            <pc:sldMk cId="1882263846" sldId="264"/>
            <ac:spMk id="8" creationId="{F0D33547-1C12-3BD6-473B-3FBB78078007}"/>
          </ac:spMkLst>
        </pc:spChg>
        <pc:grpChg chg="add mod">
          <ac:chgData name="Walter Baccinelli" userId="7e2f0220-a2a5-4750-aea0-528f070372df" providerId="ADAL" clId="{9347A85B-E21C-4F90-A33C-5B08DAAD4C1E}" dt="2024-09-05T07:13:51.345" v="2"/>
          <ac:grpSpMkLst>
            <pc:docMk/>
            <pc:sldMk cId="1882263846" sldId="264"/>
            <ac:grpSpMk id="6" creationId="{9D642D0B-D80E-FD6C-603B-649708280C72}"/>
          </ac:grpSpMkLst>
        </pc:grpChg>
      </pc:sldChg>
      <pc:sldChg chg="addSp delSp modSp mod">
        <pc:chgData name="Walter Baccinelli" userId="7e2f0220-a2a5-4750-aea0-528f070372df" providerId="ADAL" clId="{9347A85B-E21C-4F90-A33C-5B08DAAD4C1E}" dt="2024-09-05T07:16:45.964" v="31" actId="478"/>
        <pc:sldMkLst>
          <pc:docMk/>
          <pc:sldMk cId="2256465832" sldId="265"/>
        </pc:sldMkLst>
        <pc:spChg chg="del mod ord">
          <ac:chgData name="Walter Baccinelli" userId="7e2f0220-a2a5-4750-aea0-528f070372df" providerId="ADAL" clId="{9347A85B-E21C-4F90-A33C-5B08DAAD4C1E}" dt="2024-09-05T07:16:45.964" v="31" actId="478"/>
          <ac:spMkLst>
            <pc:docMk/>
            <pc:sldMk cId="2256465832" sldId="265"/>
            <ac:spMk id="3" creationId="{D8FE62B0-01C4-9562-03EA-A13BD7C6390C}"/>
          </ac:spMkLst>
        </pc:spChg>
        <pc:spChg chg="mod">
          <ac:chgData name="Walter Baccinelli" userId="7e2f0220-a2a5-4750-aea0-528f070372df" providerId="ADAL" clId="{9347A85B-E21C-4F90-A33C-5B08DAAD4C1E}" dt="2024-09-05T07:14:24.625" v="12"/>
          <ac:spMkLst>
            <pc:docMk/>
            <pc:sldMk cId="2256465832" sldId="265"/>
            <ac:spMk id="12" creationId="{A97597F7-B1F4-E06D-6ADE-51DB186667DC}"/>
          </ac:spMkLst>
        </pc:spChg>
        <pc:spChg chg="mod">
          <ac:chgData name="Walter Baccinelli" userId="7e2f0220-a2a5-4750-aea0-528f070372df" providerId="ADAL" clId="{9347A85B-E21C-4F90-A33C-5B08DAAD4C1E}" dt="2024-09-05T07:16:04.145" v="27" actId="6549"/>
          <ac:spMkLst>
            <pc:docMk/>
            <pc:sldMk cId="2256465832" sldId="265"/>
            <ac:spMk id="13" creationId="{A846EFDC-82AF-85F2-E2F7-40A8D85E28D3}"/>
          </ac:spMkLst>
        </pc:spChg>
        <pc:grpChg chg="add mod">
          <ac:chgData name="Walter Baccinelli" userId="7e2f0220-a2a5-4750-aea0-528f070372df" providerId="ADAL" clId="{9347A85B-E21C-4F90-A33C-5B08DAAD4C1E}" dt="2024-09-05T07:16:34.905" v="30" actId="14100"/>
          <ac:grpSpMkLst>
            <pc:docMk/>
            <pc:sldMk cId="2256465832" sldId="265"/>
            <ac:grpSpMk id="10" creationId="{2C537A0B-A325-F88D-0010-EE98929A75A7}"/>
          </ac:grpSpMkLst>
        </pc:grpChg>
      </pc:sldChg>
      <pc:sldChg chg="addSp modSp mod">
        <pc:chgData name="Walter Baccinelli" userId="7e2f0220-a2a5-4750-aea0-528f070372df" providerId="ADAL" clId="{9347A85B-E21C-4F90-A33C-5B08DAAD4C1E}" dt="2024-09-05T07:17:38.655" v="43" actId="1076"/>
        <pc:sldMkLst>
          <pc:docMk/>
          <pc:sldMk cId="4222645264" sldId="266"/>
        </pc:sldMkLst>
        <pc:spChg chg="mod ord">
          <ac:chgData name="Walter Baccinelli" userId="7e2f0220-a2a5-4750-aea0-528f070372df" providerId="ADAL" clId="{9347A85B-E21C-4F90-A33C-5B08DAAD4C1E}" dt="2024-09-05T07:17:11.097" v="33" actId="1076"/>
          <ac:spMkLst>
            <pc:docMk/>
            <pc:sldMk cId="4222645264" sldId="266"/>
            <ac:spMk id="3" creationId="{D8FE62B0-01C4-9562-03EA-A13BD7C6390C}"/>
          </ac:spMkLst>
        </pc:spChg>
        <pc:spChg chg="mod">
          <ac:chgData name="Walter Baccinelli" userId="7e2f0220-a2a5-4750-aea0-528f070372df" providerId="ADAL" clId="{9347A85B-E21C-4F90-A33C-5B08DAAD4C1E}" dt="2024-09-05T07:17:15.134" v="34"/>
          <ac:spMkLst>
            <pc:docMk/>
            <pc:sldMk cId="4222645264" sldId="266"/>
            <ac:spMk id="9" creationId="{4009708F-BCD7-29CB-438F-8A2341AA97F9}"/>
          </ac:spMkLst>
        </pc:spChg>
        <pc:spChg chg="mod">
          <ac:chgData name="Walter Baccinelli" userId="7e2f0220-a2a5-4750-aea0-528f070372df" providerId="ADAL" clId="{9347A85B-E21C-4F90-A33C-5B08DAAD4C1E}" dt="2024-09-05T07:17:38.655" v="43" actId="1076"/>
          <ac:spMkLst>
            <pc:docMk/>
            <pc:sldMk cId="4222645264" sldId="266"/>
            <ac:spMk id="10" creationId="{810280E8-396E-62FC-891D-CE350F49893A}"/>
          </ac:spMkLst>
        </pc:spChg>
        <pc:grpChg chg="add mod">
          <ac:chgData name="Walter Baccinelli" userId="7e2f0220-a2a5-4750-aea0-528f070372df" providerId="ADAL" clId="{9347A85B-E21C-4F90-A33C-5B08DAAD4C1E}" dt="2024-09-05T07:17:15.134" v="34"/>
          <ac:grpSpMkLst>
            <pc:docMk/>
            <pc:sldMk cId="4222645264" sldId="266"/>
            <ac:grpSpMk id="7" creationId="{FEDA1C23-FB3A-AEDA-36D2-EE2A41FED4CB}"/>
          </ac:grpSpMkLst>
        </pc:grpChg>
      </pc:sldChg>
    </pc:docChg>
  </pc:docChgLst>
  <pc:docChgLst>
    <pc:chgData name="Walter Baccinelli" userId="7e2f0220-a2a5-4750-aea0-528f070372df" providerId="ADAL" clId="{23953BE6-139C-4678-8D99-2AAB16E33982}"/>
    <pc:docChg chg="undo redo custSel modSld">
      <pc:chgData name="Walter Baccinelli" userId="7e2f0220-a2a5-4750-aea0-528f070372df" providerId="ADAL" clId="{23953BE6-139C-4678-8D99-2AAB16E33982}" dt="2024-09-05T08:28:06.672" v="501" actId="1076"/>
      <pc:docMkLst>
        <pc:docMk/>
      </pc:docMkLst>
      <pc:sldChg chg="delSp mod">
        <pc:chgData name="Walter Baccinelli" userId="7e2f0220-a2a5-4750-aea0-528f070372df" providerId="ADAL" clId="{23953BE6-139C-4678-8D99-2AAB16E33982}" dt="2024-09-05T07:21:27.232" v="0" actId="478"/>
        <pc:sldMkLst>
          <pc:docMk/>
          <pc:sldMk cId="4222645264" sldId="266"/>
        </pc:sldMkLst>
        <pc:spChg chg="del">
          <ac:chgData name="Walter Baccinelli" userId="7e2f0220-a2a5-4750-aea0-528f070372df" providerId="ADAL" clId="{23953BE6-139C-4678-8D99-2AAB16E33982}" dt="2024-09-05T07:21:27.232" v="0" actId="478"/>
          <ac:spMkLst>
            <pc:docMk/>
            <pc:sldMk cId="4222645264" sldId="266"/>
            <ac:spMk id="3" creationId="{D8FE62B0-01C4-9562-03EA-A13BD7C6390C}"/>
          </ac:spMkLst>
        </pc:spChg>
      </pc:sldChg>
      <pc:sldChg chg="addSp delSp modSp mod">
        <pc:chgData name="Walter Baccinelli" userId="7e2f0220-a2a5-4750-aea0-528f070372df" providerId="ADAL" clId="{23953BE6-139C-4678-8D99-2AAB16E33982}" dt="2024-09-05T07:29:13.259" v="51" actId="478"/>
        <pc:sldMkLst>
          <pc:docMk/>
          <pc:sldMk cId="3183084868" sldId="267"/>
        </pc:sldMkLst>
        <pc:spChg chg="del mod ord">
          <ac:chgData name="Walter Baccinelli" userId="7e2f0220-a2a5-4750-aea0-528f070372df" providerId="ADAL" clId="{23953BE6-139C-4678-8D99-2AAB16E33982}" dt="2024-09-05T07:29:13.259" v="51" actId="478"/>
          <ac:spMkLst>
            <pc:docMk/>
            <pc:sldMk cId="3183084868" sldId="267"/>
            <ac:spMk id="3" creationId="{D8FE62B0-01C4-9562-03EA-A13BD7C6390C}"/>
          </ac:spMkLst>
        </pc:spChg>
        <pc:spChg chg="mod">
          <ac:chgData name="Walter Baccinelli" userId="7e2f0220-a2a5-4750-aea0-528f070372df" providerId="ADAL" clId="{23953BE6-139C-4678-8D99-2AAB16E33982}" dt="2024-09-05T07:24:27.088" v="3"/>
          <ac:spMkLst>
            <pc:docMk/>
            <pc:sldMk cId="3183084868" sldId="267"/>
            <ac:spMk id="9" creationId="{138C9F35-60E4-187A-B612-245C24BF0FCC}"/>
          </ac:spMkLst>
        </pc:spChg>
        <pc:spChg chg="mod">
          <ac:chgData name="Walter Baccinelli" userId="7e2f0220-a2a5-4750-aea0-528f070372df" providerId="ADAL" clId="{23953BE6-139C-4678-8D99-2AAB16E33982}" dt="2024-09-05T07:24:27.088" v="3"/>
          <ac:spMkLst>
            <pc:docMk/>
            <pc:sldMk cId="3183084868" sldId="267"/>
            <ac:spMk id="10" creationId="{4C02DA07-A280-A492-4555-E2319E606718}"/>
          </ac:spMkLst>
        </pc:spChg>
        <pc:spChg chg="mod">
          <ac:chgData name="Walter Baccinelli" userId="7e2f0220-a2a5-4750-aea0-528f070372df" providerId="ADAL" clId="{23953BE6-139C-4678-8D99-2AAB16E33982}" dt="2024-09-05T07:26:23.104" v="4"/>
          <ac:spMkLst>
            <pc:docMk/>
            <pc:sldMk cId="3183084868" sldId="267"/>
            <ac:spMk id="12" creationId="{C089886D-781E-D4ED-F06F-1971833E3230}"/>
          </ac:spMkLst>
        </pc:spChg>
        <pc:spChg chg="mod">
          <ac:chgData name="Walter Baccinelli" userId="7e2f0220-a2a5-4750-aea0-528f070372df" providerId="ADAL" clId="{23953BE6-139C-4678-8D99-2AAB16E33982}" dt="2024-09-05T07:28:40.989" v="49" actId="20577"/>
          <ac:spMkLst>
            <pc:docMk/>
            <pc:sldMk cId="3183084868" sldId="267"/>
            <ac:spMk id="13" creationId="{B1F969E2-5447-5648-0CA2-2AFC68E2F65A}"/>
          </ac:spMkLst>
        </pc:spChg>
        <pc:grpChg chg="add mod">
          <ac:chgData name="Walter Baccinelli" userId="7e2f0220-a2a5-4750-aea0-528f070372df" providerId="ADAL" clId="{23953BE6-139C-4678-8D99-2AAB16E33982}" dt="2024-09-05T07:24:27.088" v="3"/>
          <ac:grpSpMkLst>
            <pc:docMk/>
            <pc:sldMk cId="3183084868" sldId="267"/>
            <ac:grpSpMk id="8" creationId="{CF0281F9-AEFF-36D8-F90F-EF5BC1B5D350}"/>
          </ac:grpSpMkLst>
        </pc:grpChg>
        <pc:grpChg chg="add mod">
          <ac:chgData name="Walter Baccinelli" userId="7e2f0220-a2a5-4750-aea0-528f070372df" providerId="ADAL" clId="{23953BE6-139C-4678-8D99-2AAB16E33982}" dt="2024-09-05T07:28:59.081" v="50" actId="14100"/>
          <ac:grpSpMkLst>
            <pc:docMk/>
            <pc:sldMk cId="3183084868" sldId="267"/>
            <ac:grpSpMk id="11" creationId="{00CBF254-4B70-EB52-9FA2-D38C3427CF4A}"/>
          </ac:grpSpMkLst>
        </pc:grpChg>
      </pc:sldChg>
      <pc:sldChg chg="modSp mod">
        <pc:chgData name="Walter Baccinelli" userId="7e2f0220-a2a5-4750-aea0-528f070372df" providerId="ADAL" clId="{23953BE6-139C-4678-8D99-2AAB16E33982}" dt="2024-09-05T07:50:41.185" v="55" actId="732"/>
        <pc:sldMkLst>
          <pc:docMk/>
          <pc:sldMk cId="2575833919" sldId="270"/>
        </pc:sldMkLst>
        <pc:picChg chg="mod modCrop">
          <ac:chgData name="Walter Baccinelli" userId="7e2f0220-a2a5-4750-aea0-528f070372df" providerId="ADAL" clId="{23953BE6-139C-4678-8D99-2AAB16E33982}" dt="2024-09-05T07:50:41.185" v="55" actId="732"/>
          <ac:picMkLst>
            <pc:docMk/>
            <pc:sldMk cId="2575833919" sldId="270"/>
            <ac:picMk id="6" creationId="{7B393FA8-25D3-B35E-E0D2-1EBE9DDDDA97}"/>
          </ac:picMkLst>
        </pc:picChg>
      </pc:sldChg>
      <pc:sldChg chg="addSp delSp modSp mod">
        <pc:chgData name="Walter Baccinelli" userId="7e2f0220-a2a5-4750-aea0-528f070372df" providerId="ADAL" clId="{23953BE6-139C-4678-8D99-2AAB16E33982}" dt="2024-09-05T07:53:51.040" v="116" actId="1076"/>
        <pc:sldMkLst>
          <pc:docMk/>
          <pc:sldMk cId="3226815823" sldId="271"/>
        </pc:sldMkLst>
        <pc:spChg chg="del mod ord">
          <ac:chgData name="Walter Baccinelli" userId="7e2f0220-a2a5-4750-aea0-528f070372df" providerId="ADAL" clId="{23953BE6-139C-4678-8D99-2AAB16E33982}" dt="2024-09-05T07:51:33.261" v="65" actId="478"/>
          <ac:spMkLst>
            <pc:docMk/>
            <pc:sldMk cId="3226815823" sldId="271"/>
            <ac:spMk id="3" creationId="{D8FE62B0-01C4-9562-03EA-A13BD7C6390C}"/>
          </ac:spMkLst>
        </pc:spChg>
        <pc:spChg chg="mod topLvl">
          <ac:chgData name="Walter Baccinelli" userId="7e2f0220-a2a5-4750-aea0-528f070372df" providerId="ADAL" clId="{23953BE6-139C-4678-8D99-2AAB16E33982}" dt="2024-09-05T07:53:48.481" v="115" actId="164"/>
          <ac:spMkLst>
            <pc:docMk/>
            <pc:sldMk cId="3226815823" sldId="271"/>
            <ac:spMk id="6" creationId="{90A897F8-6BA3-F37E-8D3F-7E7ACC304A6B}"/>
          </ac:spMkLst>
        </pc:spChg>
        <pc:spChg chg="mod topLvl">
          <ac:chgData name="Walter Baccinelli" userId="7e2f0220-a2a5-4750-aea0-528f070372df" providerId="ADAL" clId="{23953BE6-139C-4678-8D99-2AAB16E33982}" dt="2024-09-05T07:53:48.481" v="115" actId="164"/>
          <ac:spMkLst>
            <pc:docMk/>
            <pc:sldMk cId="3226815823" sldId="271"/>
            <ac:spMk id="7" creationId="{32FA22D9-69A6-25EF-B354-7032AC8EB144}"/>
          </ac:spMkLst>
        </pc:spChg>
        <pc:grpChg chg="add del mod">
          <ac:chgData name="Walter Baccinelli" userId="7e2f0220-a2a5-4750-aea0-528f070372df" providerId="ADAL" clId="{23953BE6-139C-4678-8D99-2AAB16E33982}" dt="2024-09-05T07:52:01.314" v="75" actId="165"/>
          <ac:grpSpMkLst>
            <pc:docMk/>
            <pc:sldMk cId="3226815823" sldId="271"/>
            <ac:grpSpMk id="4" creationId="{C5D589E8-DA86-1794-F6FB-0E113D5DE617}"/>
          </ac:grpSpMkLst>
        </pc:grpChg>
        <pc:grpChg chg="add mod">
          <ac:chgData name="Walter Baccinelli" userId="7e2f0220-a2a5-4750-aea0-528f070372df" providerId="ADAL" clId="{23953BE6-139C-4678-8D99-2AAB16E33982}" dt="2024-09-05T07:53:51.040" v="116" actId="1076"/>
          <ac:grpSpMkLst>
            <pc:docMk/>
            <pc:sldMk cId="3226815823" sldId="271"/>
            <ac:grpSpMk id="8" creationId="{7843DFAC-869D-74B4-A3E7-9AF4EF4D5EAD}"/>
          </ac:grpSpMkLst>
        </pc:grpChg>
      </pc:sldChg>
      <pc:sldChg chg="addSp modSp mod">
        <pc:chgData name="Walter Baccinelli" userId="7e2f0220-a2a5-4750-aea0-528f070372df" providerId="ADAL" clId="{23953BE6-139C-4678-8D99-2AAB16E33982}" dt="2024-09-05T08:23:29.438" v="495" actId="113"/>
        <pc:sldMkLst>
          <pc:docMk/>
          <pc:sldMk cId="377405056" sldId="272"/>
        </pc:sldMkLst>
        <pc:spChg chg="mod">
          <ac:chgData name="Walter Baccinelli" userId="7e2f0220-a2a5-4750-aea0-528f070372df" providerId="ADAL" clId="{23953BE6-139C-4678-8D99-2AAB16E33982}" dt="2024-09-05T07:54:50.913" v="195" actId="20577"/>
          <ac:spMkLst>
            <pc:docMk/>
            <pc:sldMk cId="377405056" sldId="272"/>
            <ac:spMk id="2" creationId="{56AD2C33-246B-BA6A-AFA5-D52BCE8DE8DF}"/>
          </ac:spMkLst>
        </pc:spChg>
        <pc:spChg chg="mod">
          <ac:chgData name="Walter Baccinelli" userId="7e2f0220-a2a5-4750-aea0-528f070372df" providerId="ADAL" clId="{23953BE6-139C-4678-8D99-2AAB16E33982}" dt="2024-09-05T08:23:29.438" v="495" actId="113"/>
          <ac:spMkLst>
            <pc:docMk/>
            <pc:sldMk cId="377405056" sldId="272"/>
            <ac:spMk id="3" creationId="{0F1BD653-F9E4-193E-0F89-1839A885854E}"/>
          </ac:spMkLst>
        </pc:spChg>
        <pc:spChg chg="mod">
          <ac:chgData name="Walter Baccinelli" userId="7e2f0220-a2a5-4750-aea0-528f070372df" providerId="ADAL" clId="{23953BE6-139C-4678-8D99-2AAB16E33982}" dt="2024-09-05T07:54:10.579" v="118"/>
          <ac:spMkLst>
            <pc:docMk/>
            <pc:sldMk cId="377405056" sldId="272"/>
            <ac:spMk id="5" creationId="{B2D2E474-66F2-74E6-0F74-E7151152AA40}"/>
          </ac:spMkLst>
        </pc:spChg>
        <pc:spChg chg="mod">
          <ac:chgData name="Walter Baccinelli" userId="7e2f0220-a2a5-4750-aea0-528f070372df" providerId="ADAL" clId="{23953BE6-139C-4678-8D99-2AAB16E33982}" dt="2024-09-05T07:54:10.579" v="118"/>
          <ac:spMkLst>
            <pc:docMk/>
            <pc:sldMk cId="377405056" sldId="272"/>
            <ac:spMk id="6" creationId="{A3D74FF2-E427-795D-89C8-DF6709166E86}"/>
          </ac:spMkLst>
        </pc:spChg>
        <pc:grpChg chg="add mod">
          <ac:chgData name="Walter Baccinelli" userId="7e2f0220-a2a5-4750-aea0-528f070372df" providerId="ADAL" clId="{23953BE6-139C-4678-8D99-2AAB16E33982}" dt="2024-09-05T07:54:10.579" v="118"/>
          <ac:grpSpMkLst>
            <pc:docMk/>
            <pc:sldMk cId="377405056" sldId="272"/>
            <ac:grpSpMk id="4" creationId="{9DD92FB4-F0EB-5676-266A-E4427605481B}"/>
          </ac:grpSpMkLst>
        </pc:grpChg>
        <pc:picChg chg="mod">
          <ac:chgData name="Walter Baccinelli" userId="7e2f0220-a2a5-4750-aea0-528f070372df" providerId="ADAL" clId="{23953BE6-139C-4678-8D99-2AAB16E33982}" dt="2024-09-05T07:54:10.579" v="118"/>
          <ac:picMkLst>
            <pc:docMk/>
            <pc:sldMk cId="377405056" sldId="272"/>
            <ac:picMk id="7" creationId="{2BF4A72A-980A-AF3D-9C0C-71BE27348421}"/>
          </ac:picMkLst>
        </pc:picChg>
      </pc:sldChg>
      <pc:sldChg chg="addSp delSp modSp mod">
        <pc:chgData name="Walter Baccinelli" userId="7e2f0220-a2a5-4750-aea0-528f070372df" providerId="ADAL" clId="{23953BE6-139C-4678-8D99-2AAB16E33982}" dt="2024-09-05T08:04:37.016" v="235" actId="14100"/>
        <pc:sldMkLst>
          <pc:docMk/>
          <pc:sldMk cId="1721201690" sldId="273"/>
        </pc:sldMkLst>
        <pc:spChg chg="mod">
          <ac:chgData name="Walter Baccinelli" userId="7e2f0220-a2a5-4750-aea0-528f070372df" providerId="ADAL" clId="{23953BE6-139C-4678-8D99-2AAB16E33982}" dt="2024-09-05T07:57:54.383" v="204"/>
          <ac:spMkLst>
            <pc:docMk/>
            <pc:sldMk cId="1721201690" sldId="273"/>
            <ac:spMk id="4" creationId="{D03757C0-0CC0-B951-A674-01F3AD66E0E2}"/>
          </ac:spMkLst>
        </pc:spChg>
        <pc:spChg chg="del mod ord">
          <ac:chgData name="Walter Baccinelli" userId="7e2f0220-a2a5-4750-aea0-528f070372df" providerId="ADAL" clId="{23953BE6-139C-4678-8D99-2AAB16E33982}" dt="2024-09-05T08:04:30.841" v="234" actId="478"/>
          <ac:spMkLst>
            <pc:docMk/>
            <pc:sldMk cId="1721201690" sldId="273"/>
            <ac:spMk id="6" creationId="{A506D119-EA76-6EF7-99B9-41B425A61ED4}"/>
          </ac:spMkLst>
        </pc:spChg>
        <pc:spChg chg="mod">
          <ac:chgData name="Walter Baccinelli" userId="7e2f0220-a2a5-4750-aea0-528f070372df" providerId="ADAL" clId="{23953BE6-139C-4678-8D99-2AAB16E33982}" dt="2024-09-05T08:04:27.475" v="233" actId="20577"/>
          <ac:spMkLst>
            <pc:docMk/>
            <pc:sldMk cId="1721201690" sldId="273"/>
            <ac:spMk id="11" creationId="{5F615D28-8013-C8CF-CE24-279460C31340}"/>
          </ac:spMkLst>
        </pc:spChg>
        <pc:grpChg chg="add mod">
          <ac:chgData name="Walter Baccinelli" userId="7e2f0220-a2a5-4750-aea0-528f070372df" providerId="ADAL" clId="{23953BE6-139C-4678-8D99-2AAB16E33982}" dt="2024-09-05T08:04:37.016" v="235" actId="14100"/>
          <ac:grpSpMkLst>
            <pc:docMk/>
            <pc:sldMk cId="1721201690" sldId="273"/>
            <ac:grpSpMk id="3" creationId="{4DA28F65-8A6E-1D49-C742-3138DCBE9E83}"/>
          </ac:grpSpMkLst>
        </pc:grpChg>
      </pc:sldChg>
      <pc:sldChg chg="addSp delSp modSp mod">
        <pc:chgData name="Walter Baccinelli" userId="7e2f0220-a2a5-4750-aea0-528f070372df" providerId="ADAL" clId="{23953BE6-139C-4678-8D99-2AAB16E33982}" dt="2024-09-05T08:14:35.817" v="336" actId="478"/>
        <pc:sldMkLst>
          <pc:docMk/>
          <pc:sldMk cId="2202163825" sldId="274"/>
        </pc:sldMkLst>
        <pc:spChg chg="del mod ord">
          <ac:chgData name="Walter Baccinelli" userId="7e2f0220-a2a5-4750-aea0-528f070372df" providerId="ADAL" clId="{23953BE6-139C-4678-8D99-2AAB16E33982}" dt="2024-09-05T08:14:35.817" v="336" actId="478"/>
          <ac:spMkLst>
            <pc:docMk/>
            <pc:sldMk cId="2202163825" sldId="274"/>
            <ac:spMk id="6" creationId="{A506D119-EA76-6EF7-99B9-41B425A61ED4}"/>
          </ac:spMkLst>
        </pc:spChg>
        <pc:spChg chg="mod">
          <ac:chgData name="Walter Baccinelli" userId="7e2f0220-a2a5-4750-aea0-528f070372df" providerId="ADAL" clId="{23953BE6-139C-4678-8D99-2AAB16E33982}" dt="2024-09-05T08:04:50.159" v="238"/>
          <ac:spMkLst>
            <pc:docMk/>
            <pc:sldMk cId="2202163825" sldId="274"/>
            <ac:spMk id="8" creationId="{329972CA-4A01-5C46-A750-28FC1FBD173A}"/>
          </ac:spMkLst>
        </pc:spChg>
        <pc:spChg chg="mod">
          <ac:chgData name="Walter Baccinelli" userId="7e2f0220-a2a5-4750-aea0-528f070372df" providerId="ADAL" clId="{23953BE6-139C-4678-8D99-2AAB16E33982}" dt="2024-09-05T08:14:30.772" v="335"/>
          <ac:spMkLst>
            <pc:docMk/>
            <pc:sldMk cId="2202163825" sldId="274"/>
            <ac:spMk id="9" creationId="{0260D50D-5BB8-A2A7-B005-21ADBCA1E2E4}"/>
          </ac:spMkLst>
        </pc:spChg>
        <pc:grpChg chg="add mod">
          <ac:chgData name="Walter Baccinelli" userId="7e2f0220-a2a5-4750-aea0-528f070372df" providerId="ADAL" clId="{23953BE6-139C-4678-8D99-2AAB16E33982}" dt="2024-09-05T08:04:50.159" v="238"/>
          <ac:grpSpMkLst>
            <pc:docMk/>
            <pc:sldMk cId="2202163825" sldId="274"/>
            <ac:grpSpMk id="3" creationId="{5DC82D44-3220-681C-22FA-1D17B04DEF10}"/>
          </ac:grpSpMkLst>
        </pc:grpChg>
      </pc:sldChg>
      <pc:sldChg chg="addSp delSp modSp mod">
        <pc:chgData name="Walter Baccinelli" userId="7e2f0220-a2a5-4750-aea0-528f070372df" providerId="ADAL" clId="{23953BE6-139C-4678-8D99-2AAB16E33982}" dt="2024-09-05T08:18:12.065" v="448" actId="478"/>
        <pc:sldMkLst>
          <pc:docMk/>
          <pc:sldMk cId="1231116633" sldId="275"/>
        </pc:sldMkLst>
        <pc:spChg chg="del mod ord">
          <ac:chgData name="Walter Baccinelli" userId="7e2f0220-a2a5-4750-aea0-528f070372df" providerId="ADAL" clId="{23953BE6-139C-4678-8D99-2AAB16E33982}" dt="2024-09-05T08:18:12.065" v="448" actId="478"/>
          <ac:spMkLst>
            <pc:docMk/>
            <pc:sldMk cId="1231116633" sldId="275"/>
            <ac:spMk id="6" creationId="{A506D119-EA76-6EF7-99B9-41B425A61ED4}"/>
          </ac:spMkLst>
        </pc:spChg>
        <pc:spChg chg="mod topLvl">
          <ac:chgData name="Walter Baccinelli" userId="7e2f0220-a2a5-4750-aea0-528f070372df" providerId="ADAL" clId="{23953BE6-139C-4678-8D99-2AAB16E33982}" dt="2024-09-05T08:18:09.104" v="447" actId="14100"/>
          <ac:spMkLst>
            <pc:docMk/>
            <pc:sldMk cId="1231116633" sldId="275"/>
            <ac:spMk id="7" creationId="{1CA1EE7B-72A9-09D0-38C8-82AF7ABB183F}"/>
          </ac:spMkLst>
        </pc:spChg>
        <pc:spChg chg="mod topLvl">
          <ac:chgData name="Walter Baccinelli" userId="7e2f0220-a2a5-4750-aea0-528f070372df" providerId="ADAL" clId="{23953BE6-139C-4678-8D99-2AAB16E33982}" dt="2024-09-05T08:18:06.316" v="446" actId="165"/>
          <ac:spMkLst>
            <pc:docMk/>
            <pc:sldMk cId="1231116633" sldId="275"/>
            <ac:spMk id="8" creationId="{5BDDFC09-7807-AE21-FF3F-C45F5AD238D6}"/>
          </ac:spMkLst>
        </pc:spChg>
        <pc:grpChg chg="add del mod">
          <ac:chgData name="Walter Baccinelli" userId="7e2f0220-a2a5-4750-aea0-528f070372df" providerId="ADAL" clId="{23953BE6-139C-4678-8D99-2AAB16E33982}" dt="2024-09-05T08:18:06.316" v="446" actId="165"/>
          <ac:grpSpMkLst>
            <pc:docMk/>
            <pc:sldMk cId="1231116633" sldId="275"/>
            <ac:grpSpMk id="4" creationId="{82CCEEA8-1566-518B-D99A-E079B4453BB3}"/>
          </ac:grpSpMkLst>
        </pc:grpChg>
      </pc:sldChg>
      <pc:sldChg chg="addSp delSp modSp mod">
        <pc:chgData name="Walter Baccinelli" userId="7e2f0220-a2a5-4750-aea0-528f070372df" providerId="ADAL" clId="{23953BE6-139C-4678-8D99-2AAB16E33982}" dt="2024-09-05T08:21:34.058" v="477" actId="478"/>
        <pc:sldMkLst>
          <pc:docMk/>
          <pc:sldMk cId="1758337929" sldId="276"/>
        </pc:sldMkLst>
        <pc:spChg chg="del mod ord">
          <ac:chgData name="Walter Baccinelli" userId="7e2f0220-a2a5-4750-aea0-528f070372df" providerId="ADAL" clId="{23953BE6-139C-4678-8D99-2AAB16E33982}" dt="2024-09-05T08:21:34.058" v="477" actId="478"/>
          <ac:spMkLst>
            <pc:docMk/>
            <pc:sldMk cId="1758337929" sldId="276"/>
            <ac:spMk id="6" creationId="{A506D119-EA76-6EF7-99B9-41B425A61ED4}"/>
          </ac:spMkLst>
        </pc:spChg>
        <pc:spChg chg="mod">
          <ac:chgData name="Walter Baccinelli" userId="7e2f0220-a2a5-4750-aea0-528f070372df" providerId="ADAL" clId="{23953BE6-139C-4678-8D99-2AAB16E33982}" dt="2024-09-05T08:18:29.983" v="451"/>
          <ac:spMkLst>
            <pc:docMk/>
            <pc:sldMk cId="1758337929" sldId="276"/>
            <ac:spMk id="8" creationId="{9CE20952-2271-3DB0-3F20-9C29BFD465AD}"/>
          </ac:spMkLst>
        </pc:spChg>
        <pc:spChg chg="mod">
          <ac:chgData name="Walter Baccinelli" userId="7e2f0220-a2a5-4750-aea0-528f070372df" providerId="ADAL" clId="{23953BE6-139C-4678-8D99-2AAB16E33982}" dt="2024-09-05T08:21:26.811" v="476" actId="20577"/>
          <ac:spMkLst>
            <pc:docMk/>
            <pc:sldMk cId="1758337929" sldId="276"/>
            <ac:spMk id="9" creationId="{8F8F3CBF-C302-108F-C9CC-ABAC31036DE8}"/>
          </ac:spMkLst>
        </pc:spChg>
        <pc:grpChg chg="add mod">
          <ac:chgData name="Walter Baccinelli" userId="7e2f0220-a2a5-4750-aea0-528f070372df" providerId="ADAL" clId="{23953BE6-139C-4678-8D99-2AAB16E33982}" dt="2024-09-05T08:18:29.983" v="451"/>
          <ac:grpSpMkLst>
            <pc:docMk/>
            <pc:sldMk cId="1758337929" sldId="276"/>
            <ac:grpSpMk id="3" creationId="{9E22A894-701D-A4B9-736F-757B844C9435}"/>
          </ac:grpSpMkLst>
        </pc:grpChg>
      </pc:sldChg>
      <pc:sldChg chg="addSp modSp mod">
        <pc:chgData name="Walter Baccinelli" userId="7e2f0220-a2a5-4750-aea0-528f070372df" providerId="ADAL" clId="{23953BE6-139C-4678-8D99-2AAB16E33982}" dt="2024-09-05T08:22:17.752" v="489" actId="1038"/>
        <pc:sldMkLst>
          <pc:docMk/>
          <pc:sldMk cId="3557189189" sldId="277"/>
        </pc:sldMkLst>
        <pc:spChg chg="add mod">
          <ac:chgData name="Walter Baccinelli" userId="7e2f0220-a2a5-4750-aea0-528f070372df" providerId="ADAL" clId="{23953BE6-139C-4678-8D99-2AAB16E33982}" dt="2024-09-05T08:22:17.752" v="489" actId="1038"/>
          <ac:spMkLst>
            <pc:docMk/>
            <pc:sldMk cId="3557189189" sldId="277"/>
            <ac:spMk id="4" creationId="{9DAFFC18-E670-6E6A-5852-F21FD22B3D8A}"/>
          </ac:spMkLst>
        </pc:spChg>
      </pc:sldChg>
      <pc:sldChg chg="modNotesTx">
        <pc:chgData name="Walter Baccinelli" userId="7e2f0220-a2a5-4750-aea0-528f070372df" providerId="ADAL" clId="{23953BE6-139C-4678-8D99-2AAB16E33982}" dt="2024-09-05T08:22:56.507" v="491" actId="6549"/>
        <pc:sldMkLst>
          <pc:docMk/>
          <pc:sldMk cId="2463744440" sldId="278"/>
        </pc:sldMkLst>
      </pc:sldChg>
      <pc:sldChg chg="modNotesTx">
        <pc:chgData name="Walter Baccinelli" userId="7e2f0220-a2a5-4750-aea0-528f070372df" providerId="ADAL" clId="{23953BE6-139C-4678-8D99-2AAB16E33982}" dt="2024-09-05T08:22:50.762" v="490" actId="6549"/>
        <pc:sldMkLst>
          <pc:docMk/>
          <pc:sldMk cId="3344124495" sldId="279"/>
        </pc:sldMkLst>
      </pc:sldChg>
      <pc:sldChg chg="addSp modSp mod">
        <pc:chgData name="Walter Baccinelli" userId="7e2f0220-a2a5-4750-aea0-528f070372df" providerId="ADAL" clId="{23953BE6-139C-4678-8D99-2AAB16E33982}" dt="2024-09-05T08:23:21.812" v="494" actId="113"/>
        <pc:sldMkLst>
          <pc:docMk/>
          <pc:sldMk cId="500310775" sldId="282"/>
        </pc:sldMkLst>
        <pc:spChg chg="mod">
          <ac:chgData name="Walter Baccinelli" userId="7e2f0220-a2a5-4750-aea0-528f070372df" providerId="ADAL" clId="{23953BE6-139C-4678-8D99-2AAB16E33982}" dt="2024-09-05T08:23:21.812" v="494" actId="113"/>
          <ac:spMkLst>
            <pc:docMk/>
            <pc:sldMk cId="500310775" sldId="282"/>
            <ac:spMk id="3" creationId="{F080CA86-C524-3683-5340-D58B6AF7385D}"/>
          </ac:spMkLst>
        </pc:spChg>
        <pc:spChg chg="mod">
          <ac:chgData name="Walter Baccinelli" userId="7e2f0220-a2a5-4750-aea0-528f070372df" providerId="ADAL" clId="{23953BE6-139C-4678-8D99-2AAB16E33982}" dt="2024-09-05T08:23:15.731" v="492"/>
          <ac:spMkLst>
            <pc:docMk/>
            <pc:sldMk cId="500310775" sldId="282"/>
            <ac:spMk id="5" creationId="{CB0DE934-3188-C6FF-36AC-F3E374DFFCC2}"/>
          </ac:spMkLst>
        </pc:spChg>
        <pc:spChg chg="mod">
          <ac:chgData name="Walter Baccinelli" userId="7e2f0220-a2a5-4750-aea0-528f070372df" providerId="ADAL" clId="{23953BE6-139C-4678-8D99-2AAB16E33982}" dt="2024-09-05T08:23:15.731" v="492"/>
          <ac:spMkLst>
            <pc:docMk/>
            <pc:sldMk cId="500310775" sldId="282"/>
            <ac:spMk id="6" creationId="{212A8AE4-261A-08DD-AB24-B3514BB731C9}"/>
          </ac:spMkLst>
        </pc:spChg>
        <pc:grpChg chg="add mod">
          <ac:chgData name="Walter Baccinelli" userId="7e2f0220-a2a5-4750-aea0-528f070372df" providerId="ADAL" clId="{23953BE6-139C-4678-8D99-2AAB16E33982}" dt="2024-09-05T08:23:15.731" v="492"/>
          <ac:grpSpMkLst>
            <pc:docMk/>
            <pc:sldMk cId="500310775" sldId="282"/>
            <ac:grpSpMk id="4" creationId="{EBAE4C94-DE30-790F-981F-33EEE798D557}"/>
          </ac:grpSpMkLst>
        </pc:grpChg>
        <pc:picChg chg="mod">
          <ac:chgData name="Walter Baccinelli" userId="7e2f0220-a2a5-4750-aea0-528f070372df" providerId="ADAL" clId="{23953BE6-139C-4678-8D99-2AAB16E33982}" dt="2024-09-05T08:23:15.731" v="492"/>
          <ac:picMkLst>
            <pc:docMk/>
            <pc:sldMk cId="500310775" sldId="282"/>
            <ac:picMk id="7" creationId="{659672B2-40A9-A14A-D583-CE8BA5374870}"/>
          </ac:picMkLst>
        </pc:picChg>
      </pc:sldChg>
      <pc:sldChg chg="addSp modSp mod modShow">
        <pc:chgData name="Walter Baccinelli" userId="7e2f0220-a2a5-4750-aea0-528f070372df" providerId="ADAL" clId="{23953BE6-139C-4678-8D99-2AAB16E33982}" dt="2024-09-05T08:23:45.513" v="498" actId="1076"/>
        <pc:sldMkLst>
          <pc:docMk/>
          <pc:sldMk cId="3982751163" sldId="283"/>
        </pc:sldMkLst>
        <pc:spChg chg="mod">
          <ac:chgData name="Walter Baccinelli" userId="7e2f0220-a2a5-4750-aea0-528f070372df" providerId="ADAL" clId="{23953BE6-139C-4678-8D99-2AAB16E33982}" dt="2024-09-05T08:23:45.513" v="498" actId="1076"/>
          <ac:spMkLst>
            <pc:docMk/>
            <pc:sldMk cId="3982751163" sldId="283"/>
            <ac:spMk id="3" creationId="{85B1327B-FDF5-AB77-0567-98B44FCA3E75}"/>
          </ac:spMkLst>
        </pc:spChg>
        <pc:spChg chg="mod">
          <ac:chgData name="Walter Baccinelli" userId="7e2f0220-a2a5-4750-aea0-528f070372df" providerId="ADAL" clId="{23953BE6-139C-4678-8D99-2AAB16E33982}" dt="2024-09-05T08:23:42.341" v="497"/>
          <ac:spMkLst>
            <pc:docMk/>
            <pc:sldMk cId="3982751163" sldId="283"/>
            <ac:spMk id="5" creationId="{8356CF70-EF2A-70A5-17A0-F301E8DFF12E}"/>
          </ac:spMkLst>
        </pc:spChg>
        <pc:spChg chg="mod">
          <ac:chgData name="Walter Baccinelli" userId="7e2f0220-a2a5-4750-aea0-528f070372df" providerId="ADAL" clId="{23953BE6-139C-4678-8D99-2AAB16E33982}" dt="2024-09-05T08:23:42.341" v="497"/>
          <ac:spMkLst>
            <pc:docMk/>
            <pc:sldMk cId="3982751163" sldId="283"/>
            <ac:spMk id="6" creationId="{7D05F34A-59E1-6A41-838A-8C503A6C6D62}"/>
          </ac:spMkLst>
        </pc:spChg>
        <pc:grpChg chg="add mod">
          <ac:chgData name="Walter Baccinelli" userId="7e2f0220-a2a5-4750-aea0-528f070372df" providerId="ADAL" clId="{23953BE6-139C-4678-8D99-2AAB16E33982}" dt="2024-09-05T08:23:42.341" v="497"/>
          <ac:grpSpMkLst>
            <pc:docMk/>
            <pc:sldMk cId="3982751163" sldId="283"/>
            <ac:grpSpMk id="4" creationId="{05FA63AD-C6AA-E70E-DB78-A6D371D246A8}"/>
          </ac:grpSpMkLst>
        </pc:grpChg>
        <pc:picChg chg="mod">
          <ac:chgData name="Walter Baccinelli" userId="7e2f0220-a2a5-4750-aea0-528f070372df" providerId="ADAL" clId="{23953BE6-139C-4678-8D99-2AAB16E33982}" dt="2024-09-05T08:23:42.341" v="497"/>
          <ac:picMkLst>
            <pc:docMk/>
            <pc:sldMk cId="3982751163" sldId="283"/>
            <ac:picMk id="7" creationId="{82D4FED1-1DFB-420A-AFF1-BC6FC04642ED}"/>
          </ac:picMkLst>
        </pc:picChg>
      </pc:sldChg>
      <pc:sldChg chg="modSp mod">
        <pc:chgData name="Walter Baccinelli" userId="7e2f0220-a2a5-4750-aea0-528f070372df" providerId="ADAL" clId="{23953BE6-139C-4678-8D99-2AAB16E33982}" dt="2024-09-05T08:28:06.672" v="501" actId="1076"/>
        <pc:sldMkLst>
          <pc:docMk/>
          <pc:sldMk cId="3468674285" sldId="284"/>
        </pc:sldMkLst>
        <pc:spChg chg="mod">
          <ac:chgData name="Walter Baccinelli" userId="7e2f0220-a2a5-4750-aea0-528f070372df" providerId="ADAL" clId="{23953BE6-139C-4678-8D99-2AAB16E33982}" dt="2024-09-05T08:28:06.672" v="501" actId="1076"/>
          <ac:spMkLst>
            <pc:docMk/>
            <pc:sldMk cId="3468674285" sldId="284"/>
            <ac:spMk id="3" creationId="{E1A124BE-D3EE-75BB-7138-5750D99A50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0743-5240-48A7-8B57-BC19A323DEAA}" type="datetimeFigureOut">
              <a:rPr lang="en-NL" smtClean="0"/>
              <a:t>17/09/2024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32819-C3EC-4197-8554-3E2F79CEDC33}" type="slidenum">
              <a:rPr lang="en-NL" smtClean="0"/>
              <a:t>‹#›</a:t>
            </a:fld>
            <a:endParaRPr lang="en-NL"/>
          </a:p>
        </p:txBody>
      </p:sp>
    </p:spTree>
    <p:extLst>
      <p:ext uri="{BB962C8B-B14F-4D97-AF65-F5344CB8AC3E}">
        <p14:creationId xmlns:p14="http://schemas.microsoft.com/office/powerpoint/2010/main" val="215009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16AC-7320-103A-5B1F-710F8D56D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A3DAB1-4078-230C-0415-DD9DBC5FF9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8D6204-6991-1D47-C772-87D773C370FC}"/>
              </a:ext>
            </a:extLst>
          </p:cNvPr>
          <p:cNvSpPr>
            <a:spLocks noGrp="1"/>
          </p:cNvSpPr>
          <p:nvPr>
            <p:ph type="body" idx="1"/>
          </p:nvPr>
        </p:nvSpPr>
        <p:spPr/>
        <p:txBody>
          <a:bodyPr/>
          <a:lstStyle/>
          <a:p>
            <a:r>
              <a:rPr lang="en-GB" dirty="0"/>
              <a:t>Open source</a:t>
            </a:r>
          </a:p>
          <a:p>
            <a:r>
              <a:rPr lang="en-GB" dirty="0"/>
              <a:t>Container orchestration for privacy enhancing techniques</a:t>
            </a:r>
          </a:p>
          <a:p>
            <a:r>
              <a:rPr lang="en-GB" dirty="0"/>
              <a:t>Easily extensible to different types of data sources</a:t>
            </a:r>
          </a:p>
          <a:p>
            <a:r>
              <a:rPr lang="en-GB" dirty="0"/>
              <a:t>Algorithms can be developed in any language</a:t>
            </a:r>
          </a:p>
          <a:p>
            <a:r>
              <a:rPr lang="en-GB" dirty="0"/>
              <a:t>Other applications can connect using the API</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nl-NL" dirty="0"/>
          </a:p>
        </p:txBody>
      </p:sp>
      <p:sp>
        <p:nvSpPr>
          <p:cNvPr id="4" name="Tijdelijke aanduiding voor dianummer 3">
            <a:extLst>
              <a:ext uri="{FF2B5EF4-FFF2-40B4-BE49-F238E27FC236}">
                <a16:creationId xmlns:a16="http://schemas.microsoft.com/office/drawing/2014/main" id="{1E6A5054-FF13-7D2B-EFFC-34A5EC31F4A4}"/>
              </a:ext>
            </a:extLst>
          </p:cNvPr>
          <p:cNvSpPr>
            <a:spLocks noGrp="1"/>
          </p:cNvSpPr>
          <p:nvPr>
            <p:ph type="sldNum" sz="quarter" idx="5"/>
          </p:nvPr>
        </p:nvSpPr>
        <p:spPr/>
        <p:txBody>
          <a:bodyPr/>
          <a:lstStyle/>
          <a:p>
            <a:fld id="{C78DDFF4-2107-45FA-9BFB-5A681BB7B766}" type="slidenum">
              <a:rPr lang="en-GB" smtClean="0"/>
              <a:t>2</a:t>
            </a:fld>
            <a:endParaRPr lang="en-GB"/>
          </a:p>
        </p:txBody>
      </p:sp>
    </p:spTree>
    <p:extLst>
      <p:ext uri="{BB962C8B-B14F-4D97-AF65-F5344CB8AC3E}">
        <p14:creationId xmlns:p14="http://schemas.microsoft.com/office/powerpoint/2010/main" val="3125054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retrieves the result from the server.</a:t>
            </a:r>
          </a:p>
        </p:txBody>
      </p:sp>
      <p:sp>
        <p:nvSpPr>
          <p:cNvPr id="4" name="Slide Number Placeholder 3"/>
          <p:cNvSpPr>
            <a:spLocks noGrp="1"/>
          </p:cNvSpPr>
          <p:nvPr>
            <p:ph type="sldNum" sz="quarter" idx="5"/>
          </p:nvPr>
        </p:nvSpPr>
        <p:spPr/>
        <p:txBody>
          <a:bodyPr/>
          <a:lstStyle/>
          <a:p>
            <a:fld id="{1F232819-C3EC-4197-8554-3E2F79CEDC33}" type="slidenum">
              <a:rPr lang="en-NL" smtClean="0"/>
              <a:t>26</a:t>
            </a:fld>
            <a:endParaRPr lang="en-NL"/>
          </a:p>
        </p:txBody>
      </p:sp>
    </p:spTree>
    <p:extLst>
      <p:ext uri="{BB962C8B-B14F-4D97-AF65-F5344CB8AC3E}">
        <p14:creationId xmlns:p14="http://schemas.microsoft.com/office/powerpoint/2010/main" val="426807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diagram illustrates a collaboration between two organizations. In this scenario, users from </a:t>
            </a:r>
            <a:r>
              <a:rPr lang="en-US" dirty="0"/>
              <a:t>Organization 1</a:t>
            </a:r>
            <a:r>
              <a:rPr lang="en-US" b="0" i="0" dirty="0">
                <a:solidFill>
                  <a:srgbClr val="383838"/>
                </a:solidFill>
                <a:effectLst/>
                <a:latin typeface="Mulish"/>
              </a:rPr>
              <a:t> and </a:t>
            </a:r>
            <a:r>
              <a:rPr lang="en-US" dirty="0"/>
              <a:t>Organization 3</a:t>
            </a:r>
            <a:r>
              <a:rPr lang="en-US" b="0" i="0" dirty="0">
                <a:solidFill>
                  <a:srgbClr val="383838"/>
                </a:solidFill>
                <a:effectLst/>
                <a:latin typeface="Mulish"/>
              </a:rPr>
              <a:t> can request the execution of </a:t>
            </a:r>
            <a:r>
              <a:rPr lang="en-US" b="1" i="0" dirty="0">
                <a:solidFill>
                  <a:srgbClr val="383838"/>
                </a:solidFill>
                <a:effectLst/>
                <a:latin typeface="Mulish"/>
              </a:rPr>
              <a:t>tasks</a:t>
            </a:r>
            <a:r>
              <a:rPr lang="en-US" b="0" i="0" dirty="0">
                <a:solidFill>
                  <a:srgbClr val="383838"/>
                </a:solidFill>
                <a:effectLst/>
                <a:latin typeface="Mulish"/>
              </a:rPr>
              <a:t> within </a:t>
            </a:r>
            <a:r>
              <a:rPr lang="en-US" b="0" i="1" dirty="0">
                <a:solidFill>
                  <a:srgbClr val="383838"/>
                </a:solidFill>
                <a:effectLst/>
                <a:latin typeface="Mulish"/>
              </a:rPr>
              <a:t>Collaboration A</a:t>
            </a:r>
            <a:r>
              <a:rPr lang="en-US" b="0" i="0" dirty="0">
                <a:solidFill>
                  <a:srgbClr val="383838"/>
                </a:solidFill>
                <a:effectLst/>
                <a:latin typeface="Mulish"/>
              </a:rPr>
              <a:t>. In this case, a user from </a:t>
            </a:r>
            <a:r>
              <a:rPr lang="en-US" dirty="0"/>
              <a:t>Organization 1</a:t>
            </a:r>
            <a:r>
              <a:rPr lang="en-US" b="0" i="0" dirty="0">
                <a:solidFill>
                  <a:srgbClr val="383838"/>
                </a:solidFill>
                <a:effectLst/>
                <a:latin typeface="Mulish"/>
              </a:rPr>
              <a:t> might request the execution of an </a:t>
            </a:r>
            <a:r>
              <a:rPr lang="en-US" b="1" i="0" dirty="0">
                <a:solidFill>
                  <a:srgbClr val="383838"/>
                </a:solidFill>
                <a:effectLst/>
                <a:latin typeface="Mulish"/>
              </a:rPr>
              <a:t>algorithm</a:t>
            </a:r>
            <a:r>
              <a:rPr lang="en-US" b="0" i="0" dirty="0">
                <a:solidFill>
                  <a:srgbClr val="383838"/>
                </a:solidFill>
                <a:effectLst/>
                <a:latin typeface="Mulish"/>
              </a:rPr>
              <a:t> (previously registered in an </a:t>
            </a:r>
            <a:r>
              <a:rPr lang="en-US" b="1" i="0" dirty="0">
                <a:solidFill>
                  <a:srgbClr val="383838"/>
                </a:solidFill>
                <a:effectLst/>
                <a:latin typeface="Mulish"/>
              </a:rPr>
              <a:t>algorithm store</a:t>
            </a:r>
            <a:r>
              <a:rPr lang="en-US" b="0" i="0" dirty="0">
                <a:solidFill>
                  <a:srgbClr val="383838"/>
                </a:solidFill>
                <a:effectLst/>
                <a:latin typeface="Mulish"/>
              </a:rPr>
              <a:t> trusted by the collaboration) across all participating organization nodes. In response, each node from the involved organizations executes the </a:t>
            </a:r>
            <a:r>
              <a:rPr lang="en-US" b="1" i="0" dirty="0">
                <a:solidFill>
                  <a:srgbClr val="383838"/>
                </a:solidFill>
                <a:effectLst/>
                <a:latin typeface="Mulish"/>
              </a:rPr>
              <a:t>algorithm</a:t>
            </a:r>
            <a:r>
              <a:rPr lang="en-US" b="0" i="0" dirty="0">
                <a:solidFill>
                  <a:srgbClr val="383838"/>
                </a:solidFill>
                <a:effectLst/>
                <a:latin typeface="Mulish"/>
              </a:rPr>
              <a:t> on its local data. The resulting (aggregated) data is then sent back to the server, where it can be accessed by the requesting user.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11</a:t>
            </a:fld>
            <a:endParaRPr lang="en-NL"/>
          </a:p>
        </p:txBody>
      </p:sp>
    </p:spTree>
    <p:extLst>
      <p:ext uri="{BB962C8B-B14F-4D97-AF65-F5344CB8AC3E}">
        <p14:creationId xmlns:p14="http://schemas.microsoft.com/office/powerpoint/2010/main" val="15292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For example, consider the </a:t>
            </a:r>
            <a:r>
              <a:rPr lang="en-US" dirty="0"/>
              <a:t>Collaboration W</a:t>
            </a:r>
            <a:r>
              <a:rPr lang="en-US" b="0" i="0" dirty="0">
                <a:solidFill>
                  <a:srgbClr val="383838"/>
                </a:solidFill>
                <a:effectLst/>
                <a:latin typeface="Mulish"/>
              </a:rPr>
              <a:t> below, which includes six organizations. This collaboration might involve two distinct research questions: one that requires data from organizations 1, 2, 3, and 4, and another that focuses on data from organizations 4, 5, and 6. By establishing </a:t>
            </a:r>
            <a:r>
              <a:rPr lang="en-US" dirty="0"/>
              <a:t>Study Alpha</a:t>
            </a:r>
            <a:r>
              <a:rPr lang="en-US" b="0" i="0" dirty="0">
                <a:solidFill>
                  <a:srgbClr val="383838"/>
                </a:solidFill>
                <a:effectLst/>
                <a:latin typeface="Mulish"/>
              </a:rPr>
              <a:t> and </a:t>
            </a:r>
            <a:r>
              <a:rPr lang="en-US" dirty="0"/>
              <a:t>Study Beta</a:t>
            </a:r>
            <a:r>
              <a:rPr lang="en-US" b="0" i="0" dirty="0">
                <a:solidFill>
                  <a:srgbClr val="383838"/>
                </a:solidFill>
                <a:effectLst/>
                <a:latin typeface="Mulish"/>
              </a:rPr>
              <a:t>, you, as a researcher, can target your data analysis tasks in three different ways: you can address the entire </a:t>
            </a:r>
            <a:r>
              <a:rPr lang="en-US" dirty="0"/>
              <a:t>Collaboration W</a:t>
            </a:r>
            <a:r>
              <a:rPr lang="en-US" b="0" i="0" dirty="0">
                <a:solidFill>
                  <a:srgbClr val="383838"/>
                </a:solidFill>
                <a:effectLst/>
                <a:latin typeface="Mulish"/>
              </a:rPr>
              <a:t> (including nodes </a:t>
            </a:r>
            <a:r>
              <a:rPr lang="en-US" dirty="0"/>
              <a:t>A</a:t>
            </a:r>
            <a:r>
              <a:rPr lang="en-US" b="0" i="0" dirty="0">
                <a:solidFill>
                  <a:srgbClr val="383838"/>
                </a:solidFill>
                <a:effectLst/>
                <a:latin typeface="Mulish"/>
              </a:rPr>
              <a:t> to </a:t>
            </a:r>
            <a:r>
              <a:rPr lang="en-US" dirty="0"/>
              <a:t>F</a:t>
            </a:r>
            <a:r>
              <a:rPr lang="en-US" b="0" i="0" dirty="0">
                <a:solidFill>
                  <a:srgbClr val="383838"/>
                </a:solidFill>
                <a:effectLst/>
                <a:latin typeface="Mulish"/>
              </a:rPr>
              <a:t>), focus on </a:t>
            </a:r>
            <a:r>
              <a:rPr lang="en-US" dirty="0"/>
              <a:t>Study Alpha</a:t>
            </a:r>
            <a:r>
              <a:rPr lang="en-US" b="0" i="0" dirty="0">
                <a:solidFill>
                  <a:srgbClr val="383838"/>
                </a:solidFill>
                <a:effectLst/>
                <a:latin typeface="Mulish"/>
              </a:rPr>
              <a:t> (nodes </a:t>
            </a:r>
            <a:r>
              <a:rPr lang="en-US" dirty="0"/>
              <a:t>A</a:t>
            </a:r>
            <a:r>
              <a:rPr lang="en-US" b="0" i="0" dirty="0">
                <a:solidFill>
                  <a:srgbClr val="383838"/>
                </a:solidFill>
                <a:effectLst/>
                <a:latin typeface="Mulish"/>
              </a:rPr>
              <a:t> to </a:t>
            </a:r>
            <a:r>
              <a:rPr lang="en-US" dirty="0"/>
              <a:t>D</a:t>
            </a:r>
            <a:r>
              <a:rPr lang="en-US" b="0" i="0" dirty="0">
                <a:solidFill>
                  <a:srgbClr val="383838"/>
                </a:solidFill>
                <a:effectLst/>
                <a:latin typeface="Mulish"/>
              </a:rPr>
              <a:t>), or concentrate on </a:t>
            </a:r>
            <a:r>
              <a:rPr lang="en-US" dirty="0"/>
              <a:t>Study Beta</a:t>
            </a:r>
            <a:r>
              <a:rPr lang="en-US" b="0" i="0" dirty="0">
                <a:solidFill>
                  <a:srgbClr val="383838"/>
                </a:solidFill>
                <a:effectLst/>
                <a:latin typeface="Mulish"/>
              </a:rPr>
              <a:t> (nodes </a:t>
            </a:r>
            <a:r>
              <a:rPr lang="en-US" dirty="0"/>
              <a:t>D</a:t>
            </a:r>
            <a:r>
              <a:rPr lang="en-US" b="0" i="0" dirty="0">
                <a:solidFill>
                  <a:srgbClr val="383838"/>
                </a:solidFill>
                <a:effectLst/>
                <a:latin typeface="Mulish"/>
              </a:rPr>
              <a:t> to </a:t>
            </a:r>
            <a:r>
              <a:rPr lang="en-US" dirty="0"/>
              <a:t>F</a:t>
            </a:r>
            <a:r>
              <a:rPr lang="en-US" b="0" i="0" dirty="0">
                <a:solidFill>
                  <a:srgbClr val="383838"/>
                </a:solidFill>
                <a:effectLst/>
                <a:latin typeface="Mulish"/>
              </a:rPr>
              <a:t>).</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13</a:t>
            </a:fld>
            <a:endParaRPr lang="en-NL"/>
          </a:p>
        </p:txBody>
      </p:sp>
    </p:spTree>
    <p:extLst>
      <p:ext uri="{BB962C8B-B14F-4D97-AF65-F5344CB8AC3E}">
        <p14:creationId xmlns:p14="http://schemas.microsoft.com/office/powerpoint/2010/main" val="395686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Now that we have an overview of how vantage6 manages the project resources and how it can be used to setup the analysis framework, we can see how vantage6 works on a technical level and how the infrastructure maps the aforementioned concepts. In vantage6, a user can pose a question through a </a:t>
            </a:r>
            <a:r>
              <a:rPr lang="en-US" b="1" i="0" dirty="0">
                <a:solidFill>
                  <a:srgbClr val="383838"/>
                </a:solidFill>
                <a:effectLst/>
                <a:latin typeface="Mulish"/>
              </a:rPr>
              <a:t>client</a:t>
            </a:r>
            <a:r>
              <a:rPr lang="en-US" b="0" i="0" dirty="0">
                <a:solidFill>
                  <a:srgbClr val="383838"/>
                </a:solidFill>
                <a:effectLst/>
                <a:latin typeface="Mulish"/>
              </a:rPr>
              <a:t> to the vantage6 </a:t>
            </a:r>
            <a:r>
              <a:rPr lang="en-US" b="1" i="0" dirty="0">
                <a:solidFill>
                  <a:srgbClr val="383838"/>
                </a:solidFill>
                <a:effectLst/>
                <a:latin typeface="Mulish"/>
              </a:rPr>
              <a:t>server</a:t>
            </a:r>
            <a:r>
              <a:rPr lang="en-US" b="0" i="0" dirty="0">
                <a:solidFill>
                  <a:srgbClr val="383838"/>
                </a:solidFill>
                <a:effectLst/>
                <a:latin typeface="Mulish"/>
              </a:rPr>
              <a:t>. Each organization with sensitive data contributes one </a:t>
            </a:r>
            <a:r>
              <a:rPr lang="en-US" b="1" i="0" dirty="0">
                <a:solidFill>
                  <a:srgbClr val="383838"/>
                </a:solidFill>
                <a:effectLst/>
                <a:latin typeface="Mulish"/>
              </a:rPr>
              <a:t>node</a:t>
            </a:r>
            <a:r>
              <a:rPr lang="en-US" b="0" i="0" dirty="0">
                <a:solidFill>
                  <a:srgbClr val="383838"/>
                </a:solidFill>
                <a:effectLst/>
                <a:latin typeface="Mulish"/>
              </a:rPr>
              <a:t> to the network. The nodes collect the computation request from the server and fetches the </a:t>
            </a:r>
            <a:r>
              <a:rPr lang="en-US" b="1" i="0" dirty="0">
                <a:solidFill>
                  <a:srgbClr val="383838"/>
                </a:solidFill>
                <a:effectLst/>
                <a:latin typeface="Mulish"/>
              </a:rPr>
              <a:t>algorithm</a:t>
            </a:r>
            <a:r>
              <a:rPr lang="en-US" b="0" i="0" dirty="0">
                <a:solidFill>
                  <a:srgbClr val="383838"/>
                </a:solidFill>
                <a:effectLst/>
                <a:latin typeface="Mulish"/>
              </a:rPr>
              <a:t> from the </a:t>
            </a:r>
            <a:r>
              <a:rPr lang="en-US" b="1" i="0" dirty="0">
                <a:solidFill>
                  <a:srgbClr val="383838"/>
                </a:solidFill>
                <a:effectLst/>
                <a:latin typeface="Mulish"/>
              </a:rPr>
              <a:t>algorithm store</a:t>
            </a:r>
            <a:r>
              <a:rPr lang="en-US" b="0" i="0" dirty="0">
                <a:solidFill>
                  <a:srgbClr val="383838"/>
                </a:solidFill>
                <a:effectLst/>
                <a:latin typeface="Mulish"/>
              </a:rPr>
              <a:t> to answer it. When the algorithm completes, the node sends the aggregated results back to the server.</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16</a:t>
            </a:fld>
            <a:endParaRPr lang="en-NL"/>
          </a:p>
        </p:txBody>
      </p:sp>
    </p:spTree>
    <p:extLst>
      <p:ext uri="{BB962C8B-B14F-4D97-AF65-F5344CB8AC3E}">
        <p14:creationId xmlns:p14="http://schemas.microsoft.com/office/powerpoint/2010/main" val="11193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The vantage6 </a:t>
            </a:r>
            <a:r>
              <a:rPr lang="en-US" b="1" i="0" dirty="0">
                <a:solidFill>
                  <a:srgbClr val="383838"/>
                </a:solidFill>
                <a:effectLst/>
                <a:latin typeface="Mulish"/>
              </a:rPr>
              <a:t>server</a:t>
            </a:r>
            <a:r>
              <a:rPr lang="en-US" b="0" i="0" dirty="0">
                <a:solidFill>
                  <a:srgbClr val="383838"/>
                </a:solidFill>
                <a:effectLst/>
                <a:latin typeface="Mulish"/>
              </a:rPr>
              <a:t> acts as communication hub between clients and nodes. The server tracks the status of the computation requests and handles administrative functions such as authentication and authorization.</a:t>
            </a:r>
          </a:p>
          <a:p>
            <a:r>
              <a:rPr lang="en-US" b="0" i="0" dirty="0">
                <a:solidFill>
                  <a:srgbClr val="383838"/>
                </a:solidFill>
                <a:effectLst/>
                <a:latin typeface="Mulish"/>
              </a:rPr>
              <a:t>Contains the users, organizations, collaborations, tasks and their results. It handles authentication and authorization to the system and acts as the communication hub for clients and nodes.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17</a:t>
            </a:fld>
            <a:endParaRPr lang="en-NL"/>
          </a:p>
        </p:txBody>
      </p:sp>
    </p:spTree>
    <p:extLst>
      <p:ext uri="{BB962C8B-B14F-4D97-AF65-F5344CB8AC3E}">
        <p14:creationId xmlns:p14="http://schemas.microsoft.com/office/powerpoint/2010/main" val="138491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A user or application who interacts with the vantage6-server. They create tasks, retrieve their results, or manage entities at the server (i.e. creating or editing users, organizations and collaborations).</a:t>
            </a:r>
            <a:endParaRPr lang="en-NL" dirty="0"/>
          </a:p>
        </p:txBody>
      </p:sp>
      <p:sp>
        <p:nvSpPr>
          <p:cNvPr id="4" name="Slide Number Placeholder 3"/>
          <p:cNvSpPr>
            <a:spLocks noGrp="1"/>
          </p:cNvSpPr>
          <p:nvPr>
            <p:ph type="sldNum" sz="quarter" idx="5"/>
          </p:nvPr>
        </p:nvSpPr>
        <p:spPr/>
        <p:txBody>
          <a:bodyPr/>
          <a:lstStyle/>
          <a:p>
            <a:fld id="{1F232819-C3EC-4197-8554-3E2F79CEDC33}" type="slidenum">
              <a:rPr lang="en-NL" smtClean="0"/>
              <a:t>19</a:t>
            </a:fld>
            <a:endParaRPr lang="en-NL"/>
          </a:p>
        </p:txBody>
      </p:sp>
    </p:spTree>
    <p:extLst>
      <p:ext uri="{BB962C8B-B14F-4D97-AF65-F5344CB8AC3E}">
        <p14:creationId xmlns:p14="http://schemas.microsoft.com/office/powerpoint/2010/main" val="1830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user creates a task for the central part of the algorithm. This is registered at the server.</a:t>
            </a:r>
          </a:p>
          <a:p>
            <a:pPr algn="l">
              <a:buFont typeface="Arial" panose="020B0604020202020204" pitchFamily="34" charset="0"/>
              <a:buNone/>
            </a:pPr>
            <a:r>
              <a:rPr lang="en-US" b="0" i="0" dirty="0">
                <a:solidFill>
                  <a:srgbClr val="212529"/>
                </a:solidFill>
                <a:effectLst/>
                <a:latin typeface="Mulish"/>
              </a:rPr>
              <a:t>The task registration leads to the creation of a central algorithm container on one of the nodes</a:t>
            </a:r>
          </a:p>
        </p:txBody>
      </p:sp>
      <p:sp>
        <p:nvSpPr>
          <p:cNvPr id="4" name="Slide Number Placeholder 3"/>
          <p:cNvSpPr>
            <a:spLocks noGrp="1"/>
          </p:cNvSpPr>
          <p:nvPr>
            <p:ph type="sldNum" sz="quarter" idx="5"/>
          </p:nvPr>
        </p:nvSpPr>
        <p:spPr/>
        <p:txBody>
          <a:bodyPr/>
          <a:lstStyle/>
          <a:p>
            <a:fld id="{C78DDFF4-2107-45FA-9BFB-5A681BB7B766}" type="slidenum">
              <a:rPr lang="en-GB" smtClean="0"/>
              <a:t>23</a:t>
            </a:fld>
            <a:endParaRPr lang="en-GB"/>
          </a:p>
        </p:txBody>
      </p:sp>
    </p:spTree>
    <p:extLst>
      <p:ext uri="{BB962C8B-B14F-4D97-AF65-F5344CB8AC3E}">
        <p14:creationId xmlns:p14="http://schemas.microsoft.com/office/powerpoint/2010/main" val="276526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The central algorithm creates subtasks for the federated parts of the algorithm, which again are registered at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All nodes for which the subtask is intended start their work by executing the federated part of the algorithm.</a:t>
            </a:r>
          </a:p>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C78DDFF4-2107-45FA-9BFB-5A681BB7B766}" type="slidenum">
              <a:rPr lang="en-GB" smtClean="0"/>
              <a:t>24</a:t>
            </a:fld>
            <a:endParaRPr lang="en-GB"/>
          </a:p>
        </p:txBody>
      </p:sp>
    </p:spTree>
    <p:extLst>
      <p:ext uri="{BB962C8B-B14F-4D97-AF65-F5344CB8AC3E}">
        <p14:creationId xmlns:p14="http://schemas.microsoft.com/office/powerpoint/2010/main" val="337855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212529"/>
                </a:solidFill>
                <a:effectLst/>
                <a:latin typeface="Mulish"/>
              </a:rPr>
              <a:t>When finished, the nodes send the results back to the server.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212529"/>
                </a:solidFill>
                <a:effectLst/>
                <a:latin typeface="Mulish"/>
              </a:rPr>
              <a:t>Each node’s results are picked up by the central algorithm. The central algorithm then computes the final result and sends it to the server.</a:t>
            </a:r>
          </a:p>
          <a:p>
            <a:pPr algn="l">
              <a:buFont typeface="Arial" panose="020B0604020202020204" pitchFamily="34" charset="0"/>
              <a:buNone/>
            </a:pPr>
            <a:endParaRPr lang="en-US" b="0" i="0" dirty="0">
              <a:solidFill>
                <a:srgbClr val="212529"/>
              </a:solidFill>
              <a:effectLst/>
              <a:latin typeface="Mulish"/>
            </a:endParaRPr>
          </a:p>
        </p:txBody>
      </p:sp>
      <p:sp>
        <p:nvSpPr>
          <p:cNvPr id="4" name="Slide Number Placeholder 3"/>
          <p:cNvSpPr>
            <a:spLocks noGrp="1"/>
          </p:cNvSpPr>
          <p:nvPr>
            <p:ph type="sldNum" sz="quarter" idx="5"/>
          </p:nvPr>
        </p:nvSpPr>
        <p:spPr/>
        <p:txBody>
          <a:bodyPr/>
          <a:lstStyle/>
          <a:p>
            <a:fld id="{1F232819-C3EC-4197-8554-3E2F79CEDC33}" type="slidenum">
              <a:rPr lang="en-NL" smtClean="0"/>
              <a:t>25</a:t>
            </a:fld>
            <a:endParaRPr lang="en-NL"/>
          </a:p>
        </p:txBody>
      </p:sp>
    </p:spTree>
    <p:extLst>
      <p:ext uri="{BB962C8B-B14F-4D97-AF65-F5344CB8AC3E}">
        <p14:creationId xmlns:p14="http://schemas.microsoft.com/office/powerpoint/2010/main" val="50458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D12B-082B-4E04-A0D9-3B44F4443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BDA157B-79DC-4A40-B11B-80986412C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9D38AE-67D5-4A0B-9753-6EA8A6AFEF6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89F59F00-DE36-4C24-A6E4-117B7D829517}"/>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1945938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570-E817-4A2D-8100-5C4980BEDD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C00A23-7D69-49A0-A3E6-1C657D0DD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ECC180-4A7A-4276-8F35-0A4D8B3FCCE5}"/>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52D87AF7-8A4C-44DA-81C7-6075148EAB4B}"/>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74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208A1-50ED-495F-BF39-7697160B2BA0}"/>
              </a:ext>
            </a:extLst>
          </p:cNvPr>
          <p:cNvSpPr>
            <a:spLocks noGrp="1"/>
          </p:cNvSpPr>
          <p:nvPr>
            <p:ph type="title" orient="vert"/>
          </p:nvPr>
        </p:nvSpPr>
        <p:spPr>
          <a:xfrm>
            <a:off x="8724900" y="1593669"/>
            <a:ext cx="2628900" cy="45832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5769-8BD2-4351-8ABE-5F4B768320F7}"/>
              </a:ext>
            </a:extLst>
          </p:cNvPr>
          <p:cNvSpPr>
            <a:spLocks noGrp="1"/>
          </p:cNvSpPr>
          <p:nvPr>
            <p:ph type="body" orient="vert" idx="1"/>
          </p:nvPr>
        </p:nvSpPr>
        <p:spPr>
          <a:xfrm>
            <a:off x="838200" y="1593667"/>
            <a:ext cx="7734300" cy="45832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CBDC-F742-4AF4-9646-FC24A63550E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87B2EFF1-22D6-4470-B5F9-BC53C22A7C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408527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4F0-EF6A-4907-90C6-63CA4BCD5A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779079-1E53-47FB-8845-D4F6C387B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65A981-2A51-4CC0-A658-E0F29A6662E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73C4994D-58FE-48B8-81CA-C89D00EA6E8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25689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54-A22A-456C-A0C6-992FE43EF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05E6CC-CEF0-4752-909B-5829696CF526}"/>
              </a:ext>
            </a:extLst>
          </p:cNvPr>
          <p:cNvSpPr>
            <a:spLocks noGrp="1"/>
          </p:cNvSpPr>
          <p:nvPr>
            <p:ph type="body" idx="1"/>
          </p:nvPr>
        </p:nvSpPr>
        <p:spPr>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A874-5366-427D-920E-31B8DE308887}"/>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12886039-7C7B-41B2-B767-EC74076B342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7543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C704-FD95-47F6-A458-7E1E2A6497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0F898-8E1B-47A2-A3EC-0141FF994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78B078-C614-48A6-919C-BE78AA83A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9CC175-CA55-4DD4-B36F-09606D0DBE3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C7C46834-A971-4E00-95C0-AB30652BC8E0}"/>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35172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5360-43D4-4DB3-A2BB-5D15E6F83316}"/>
              </a:ext>
            </a:extLst>
          </p:cNvPr>
          <p:cNvSpPr>
            <a:spLocks noGrp="1"/>
          </p:cNvSpPr>
          <p:nvPr>
            <p:ph type="title"/>
          </p:nvPr>
        </p:nvSpPr>
        <p:spPr>
          <a:xfrm>
            <a:off x="839788" y="365125"/>
            <a:ext cx="81104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7C6908-67C6-4D21-8E36-232E00A07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F7441-4D70-4777-8361-84A079B7C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57ACBC-1D1B-49F7-9324-3ED0F484E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93BA5E-ECF2-4E7E-A97C-A42D02DC9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084EA6-2B60-4155-9431-51BE09F9A17A}"/>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8" name="Footer Placeholder 7">
            <a:extLst>
              <a:ext uri="{FF2B5EF4-FFF2-40B4-BE49-F238E27FC236}">
                <a16:creationId xmlns:a16="http://schemas.microsoft.com/office/drawing/2014/main" id="{1CB49A16-E37C-40B2-B551-0993C6F4CB4E}"/>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6337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8942-23ED-4C59-B219-42F79CEC00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21698-12C0-41F4-BD64-B1861C9FD675}"/>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4" name="Footer Placeholder 3">
            <a:extLst>
              <a:ext uri="{FF2B5EF4-FFF2-40B4-BE49-F238E27FC236}">
                <a16:creationId xmlns:a16="http://schemas.microsoft.com/office/drawing/2014/main" id="{201FC771-CA77-4BB0-AC63-F78CEC3839C8}"/>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86195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72BC6-A2E5-4837-9086-3FB52BB7F076}"/>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3" name="Footer Placeholder 2">
            <a:extLst>
              <a:ext uri="{FF2B5EF4-FFF2-40B4-BE49-F238E27FC236}">
                <a16:creationId xmlns:a16="http://schemas.microsoft.com/office/drawing/2014/main" id="{D2515ACD-DB1F-4B14-938A-ECF68FCDCBC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205269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C1-5EEA-48F2-A755-E80CED1FD568}"/>
              </a:ext>
            </a:extLst>
          </p:cNvPr>
          <p:cNvSpPr>
            <a:spLocks noGrp="1"/>
          </p:cNvSpPr>
          <p:nvPr>
            <p:ph type="title"/>
          </p:nvPr>
        </p:nvSpPr>
        <p:spPr>
          <a:xfrm>
            <a:off x="839788" y="1083958"/>
            <a:ext cx="3932237" cy="973442"/>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634CC2-98E2-4C15-AB7D-6C48D675719A}"/>
              </a:ext>
            </a:extLst>
          </p:cNvPr>
          <p:cNvSpPr>
            <a:spLocks noGrp="1"/>
          </p:cNvSpPr>
          <p:nvPr>
            <p:ph idx="1"/>
          </p:nvPr>
        </p:nvSpPr>
        <p:spPr>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152B73-59A9-4332-B367-C633E8A9D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55B23-370B-47E0-8B84-743936AF9E54}"/>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2C759534-EAE7-4599-B96B-D8FAB19609D3}"/>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3419819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2E7-3046-4CA7-9191-D31C51EB9C82}"/>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290C515-8A88-4C0C-AC73-ABBB06DA1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307D9C2-1172-41E5-820D-42900DE5C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5D0EC-532E-4314-827A-C39035F7ED19}"/>
              </a:ext>
            </a:extLst>
          </p:cNvPr>
          <p:cNvSpPr>
            <a:spLocks noGrp="1"/>
          </p:cNvSpPr>
          <p:nvPr>
            <p:ph type="dt" sz="half" idx="10"/>
          </p:nvPr>
        </p:nvSpPr>
        <p:spPr/>
        <p:txBody>
          <a:bodyPr/>
          <a:lstStyle/>
          <a:p>
            <a:fld id="{F9076CC6-0B10-4E86-BD70-DFE29CA69112}" type="datetimeFigureOut">
              <a:rPr lang="en-NL" smtClean="0"/>
              <a:t>17/09/2024</a:t>
            </a:fld>
            <a:endParaRPr lang="en-NL"/>
          </a:p>
        </p:txBody>
      </p:sp>
      <p:sp>
        <p:nvSpPr>
          <p:cNvPr id="6" name="Footer Placeholder 5">
            <a:extLst>
              <a:ext uri="{FF2B5EF4-FFF2-40B4-BE49-F238E27FC236}">
                <a16:creationId xmlns:a16="http://schemas.microsoft.com/office/drawing/2014/main" id="{E063367B-BA91-4B83-A920-CE13B91CAB9A}"/>
              </a:ext>
            </a:extLst>
          </p:cNvPr>
          <p:cNvSpPr>
            <a:spLocks noGrp="1"/>
          </p:cNvSpPr>
          <p:nvPr>
            <p:ph type="ftr" sz="quarter" idx="11"/>
          </p:nvPr>
        </p:nvSpPr>
        <p:spPr/>
        <p:txBody>
          <a:bodyPr/>
          <a:lstStyle/>
          <a:p>
            <a:endParaRPr lang="en-NL"/>
          </a:p>
        </p:txBody>
      </p:sp>
    </p:spTree>
    <p:extLst>
      <p:ext uri="{BB962C8B-B14F-4D97-AF65-F5344CB8AC3E}">
        <p14:creationId xmlns:p14="http://schemas.microsoft.com/office/powerpoint/2010/main" val="95458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5BCAD-0511-4BBE-99A2-FAB52495FD08}"/>
              </a:ext>
            </a:extLst>
          </p:cNvPr>
          <p:cNvSpPr>
            <a:spLocks noGrp="1"/>
          </p:cNvSpPr>
          <p:nvPr>
            <p:ph type="title"/>
          </p:nvPr>
        </p:nvSpPr>
        <p:spPr>
          <a:xfrm>
            <a:off x="838200" y="490506"/>
            <a:ext cx="8180650" cy="408020"/>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8190FA6-FABE-4DC5-BB45-821B23AD9923}"/>
              </a:ext>
            </a:extLst>
          </p:cNvPr>
          <p:cNvSpPr>
            <a:spLocks noGrp="1"/>
          </p:cNvSpPr>
          <p:nvPr>
            <p:ph type="body" idx="1"/>
          </p:nvPr>
        </p:nvSpPr>
        <p:spPr>
          <a:xfrm>
            <a:off x="838200" y="1235348"/>
            <a:ext cx="10515600" cy="4941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27E4FE36-2203-4F9A-AA7B-8004472BA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fld id="{F9076CC6-0B10-4E86-BD70-DFE29CA69112}" type="datetimeFigureOut">
              <a:rPr lang="en-NL" smtClean="0"/>
              <a:t>17/09/2024</a:t>
            </a:fld>
            <a:endParaRPr lang="en-NL"/>
          </a:p>
        </p:txBody>
      </p:sp>
      <p:sp>
        <p:nvSpPr>
          <p:cNvPr id="5" name="Footer Placeholder 4">
            <a:extLst>
              <a:ext uri="{FF2B5EF4-FFF2-40B4-BE49-F238E27FC236}">
                <a16:creationId xmlns:a16="http://schemas.microsoft.com/office/drawing/2014/main" id="{A1F8A312-90BF-4923-ABB7-2405476E8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endParaRPr lang="en-NL"/>
          </a:p>
        </p:txBody>
      </p:sp>
      <p:pic>
        <p:nvPicPr>
          <p:cNvPr id="7" name="Graphic 6">
            <a:extLst>
              <a:ext uri="{FF2B5EF4-FFF2-40B4-BE49-F238E27FC236}">
                <a16:creationId xmlns:a16="http://schemas.microsoft.com/office/drawing/2014/main" id="{EB1F02E8-4334-440A-916F-2E7495C09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1175" y="250826"/>
            <a:ext cx="1952625" cy="762000"/>
          </a:xfrm>
          <a:prstGeom prst="rect">
            <a:avLst/>
          </a:prstGeom>
        </p:spPr>
      </p:pic>
      <p:pic>
        <p:nvPicPr>
          <p:cNvPr id="1026" name="Picture 2" descr="IKNL Integraal Kankercentrum Nederland - YouTube">
            <a:extLst>
              <a:ext uri="{FF2B5EF4-FFF2-40B4-BE49-F238E27FC236}">
                <a16:creationId xmlns:a16="http://schemas.microsoft.com/office/drawing/2014/main" id="{A5D060B5-4E86-22A2-F7D1-19218AF8788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675" b="26196"/>
          <a:stretch/>
        </p:blipFill>
        <p:spPr bwMode="auto">
          <a:xfrm>
            <a:off x="10691683" y="6362518"/>
            <a:ext cx="662117" cy="38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we are - eScience Center">
            <a:extLst>
              <a:ext uri="{FF2B5EF4-FFF2-40B4-BE49-F238E27FC236}">
                <a16:creationId xmlns:a16="http://schemas.microsoft.com/office/drawing/2014/main" id="{231BAE1A-9768-8FFE-3018-29DCD9A2F8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8463" y="6396979"/>
            <a:ext cx="1181898" cy="325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00EF72-D6EC-7F0E-D62C-CDEA8A7654FC}"/>
              </a:ext>
            </a:extLst>
          </p:cNvPr>
          <p:cNvSpPr txBox="1"/>
          <p:nvPr/>
        </p:nvSpPr>
        <p:spPr>
          <a:xfrm>
            <a:off x="10377487" y="6176963"/>
            <a:ext cx="1101922" cy="215444"/>
          </a:xfrm>
          <a:prstGeom prst="rect">
            <a:avLst/>
          </a:prstGeom>
          <a:noFill/>
        </p:spPr>
        <p:txBody>
          <a:bodyPr wrap="square" rtlCol="0">
            <a:spAutoFit/>
          </a:bodyPr>
          <a:lstStyle/>
          <a:p>
            <a:r>
              <a:rPr lang="en-GB" sz="800" dirty="0">
                <a:solidFill>
                  <a:schemeClr val="bg1">
                    <a:lumMod val="50000"/>
                  </a:schemeClr>
                </a:solidFill>
              </a:rPr>
              <a:t>Jointly organized by:</a:t>
            </a:r>
          </a:p>
        </p:txBody>
      </p:sp>
      <p:pic>
        <p:nvPicPr>
          <p:cNvPr id="10" name="Picture 9">
            <a:extLst>
              <a:ext uri="{FF2B5EF4-FFF2-40B4-BE49-F238E27FC236}">
                <a16:creationId xmlns:a16="http://schemas.microsoft.com/office/drawing/2014/main" id="{DB78FFB2-4DE6-FCC9-8A3E-7C210AB8C2C7}"/>
              </a:ext>
            </a:extLst>
          </p:cNvPr>
          <p:cNvPicPr>
            <a:picLocks noChangeAspect="1"/>
          </p:cNvPicPr>
          <p:nvPr/>
        </p:nvPicPr>
        <p:blipFill>
          <a:blip r:embed="rId17"/>
          <a:stretch>
            <a:fillRect/>
          </a:stretch>
        </p:blipFill>
        <p:spPr>
          <a:xfrm>
            <a:off x="8971578" y="209830"/>
            <a:ext cx="2489945" cy="914257"/>
          </a:xfrm>
          <a:prstGeom prst="rect">
            <a:avLst/>
          </a:prstGeom>
        </p:spPr>
      </p:pic>
    </p:spTree>
    <p:extLst>
      <p:ext uri="{BB962C8B-B14F-4D97-AF65-F5344CB8AC3E}">
        <p14:creationId xmlns:p14="http://schemas.microsoft.com/office/powerpoint/2010/main" val="347661182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3200" kern="1200">
          <a:solidFill>
            <a:srgbClr val="0F49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F497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F497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F497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F497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3.sv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9.sv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FC9-7A7F-1E1F-BF7D-D8638979DEA9}"/>
              </a:ext>
            </a:extLst>
          </p:cNvPr>
          <p:cNvSpPr>
            <a:spLocks noGrp="1"/>
          </p:cNvSpPr>
          <p:nvPr>
            <p:ph type="ctrTitle"/>
          </p:nvPr>
        </p:nvSpPr>
        <p:spPr/>
        <p:txBody>
          <a:bodyPr/>
          <a:lstStyle/>
          <a:p>
            <a:r>
              <a:rPr lang="en-US" dirty="0"/>
              <a:t>V6 basics</a:t>
            </a:r>
            <a:endParaRPr lang="en-NL" dirty="0"/>
          </a:p>
        </p:txBody>
      </p:sp>
      <p:sp>
        <p:nvSpPr>
          <p:cNvPr id="3" name="Subtitle 2">
            <a:extLst>
              <a:ext uri="{FF2B5EF4-FFF2-40B4-BE49-F238E27FC236}">
                <a16:creationId xmlns:a16="http://schemas.microsoft.com/office/drawing/2014/main" id="{9C70202A-A492-5903-47CC-761CABE75A0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406480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8" name="Group 7">
            <a:extLst>
              <a:ext uri="{FF2B5EF4-FFF2-40B4-BE49-F238E27FC236}">
                <a16:creationId xmlns:a16="http://schemas.microsoft.com/office/drawing/2014/main" id="{1797F95C-7D1F-AAAB-B3B5-91BAD98405ED}"/>
              </a:ext>
            </a:extLst>
          </p:cNvPr>
          <p:cNvGrpSpPr/>
          <p:nvPr/>
        </p:nvGrpSpPr>
        <p:grpSpPr>
          <a:xfrm>
            <a:off x="4590538" y="1762125"/>
            <a:ext cx="6991862" cy="4569059"/>
            <a:chOff x="4590538" y="1762125"/>
            <a:chExt cx="6991862" cy="4569059"/>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89C87626-562F-FC93-FD09-5FF35CD7244E}"/>
                </a:ext>
              </a:extLst>
            </p:cNvPr>
            <p:cNvSpPr/>
            <p:nvPr/>
          </p:nvSpPr>
          <p:spPr>
            <a:xfrm>
              <a:off x="4590538" y="3219450"/>
              <a:ext cx="6991862" cy="3111734"/>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76926609-5799-71C6-B7A5-97A77D0A8F3E}"/>
                </a:ext>
              </a:extLst>
            </p:cNvPr>
            <p:cNvSpPr/>
            <p:nvPr/>
          </p:nvSpPr>
          <p:spPr>
            <a:xfrm>
              <a:off x="5619238" y="1762125"/>
              <a:ext cx="1781687" cy="1325563"/>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7" name="Group 6">
            <a:extLst>
              <a:ext uri="{FF2B5EF4-FFF2-40B4-BE49-F238E27FC236}">
                <a16:creationId xmlns:a16="http://schemas.microsoft.com/office/drawing/2014/main" id="{FEDA1C23-FB3A-AEDA-36D2-EE2A41FED4CB}"/>
              </a:ext>
            </a:extLst>
          </p:cNvPr>
          <p:cNvGrpSpPr/>
          <p:nvPr/>
        </p:nvGrpSpPr>
        <p:grpSpPr>
          <a:xfrm>
            <a:off x="838200" y="2460230"/>
            <a:ext cx="2952970" cy="2743866"/>
            <a:chOff x="1677956" y="1435911"/>
            <a:chExt cx="2725974" cy="2081729"/>
          </a:xfrm>
        </p:grpSpPr>
        <p:sp>
          <p:nvSpPr>
            <p:cNvPr id="9" name="Rectangle: Rounded Corners 8">
              <a:extLst>
                <a:ext uri="{FF2B5EF4-FFF2-40B4-BE49-F238E27FC236}">
                  <a16:creationId xmlns:a16="http://schemas.microsoft.com/office/drawing/2014/main" id="{4009708F-BCD7-29CB-438F-8A2341AA97F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0" name="TextBox 9">
              <a:extLst>
                <a:ext uri="{FF2B5EF4-FFF2-40B4-BE49-F238E27FC236}">
                  <a16:creationId xmlns:a16="http://schemas.microsoft.com/office/drawing/2014/main" id="{810280E8-396E-62FC-891D-CE350F49893A}"/>
                </a:ext>
              </a:extLst>
            </p:cNvPr>
            <p:cNvSpPr txBox="1"/>
            <p:nvPr/>
          </p:nvSpPr>
          <p:spPr>
            <a:xfrm>
              <a:off x="1908136" y="1618273"/>
              <a:ext cx="2277894" cy="156448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A repository for trusted algorithms within a certain project.</a:t>
              </a:r>
              <a:endParaRPr lang="en-GB" i="1" dirty="0">
                <a:solidFill>
                  <a:schemeClr val="bg1"/>
                </a:solidFill>
              </a:endParaRPr>
            </a:p>
          </p:txBody>
        </p:sp>
      </p:grpSp>
    </p:spTree>
    <p:extLst>
      <p:ext uri="{BB962C8B-B14F-4D97-AF65-F5344CB8AC3E}">
        <p14:creationId xmlns:p14="http://schemas.microsoft.com/office/powerpoint/2010/main" val="42226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10;&#10;Description automatically generated">
            <a:extLst>
              <a:ext uri="{FF2B5EF4-FFF2-40B4-BE49-F238E27FC236}">
                <a16:creationId xmlns:a16="http://schemas.microsoft.com/office/drawing/2014/main" id="{AA70AA13-FF02-D549-E786-1B0D75B7C256}"/>
              </a:ext>
            </a:extLst>
          </p:cNvPr>
          <p:cNvPicPr>
            <a:picLocks noChangeAspect="1"/>
          </p:cNvPicPr>
          <p:nvPr/>
        </p:nvPicPr>
        <p:blipFill>
          <a:blip r:embed="rId3">
            <a:extLst>
              <a:ext uri="{28A0092B-C50C-407E-A947-70E740481C1C}">
                <a14:useLocalDpi xmlns:a14="http://schemas.microsoft.com/office/drawing/2010/main" val="0"/>
              </a:ext>
            </a:extLst>
          </a:blip>
          <a:srcRect r="6107" b="2820"/>
          <a:stretch/>
        </p:blipFill>
        <p:spPr>
          <a:xfrm>
            <a:off x="1330846" y="1282800"/>
            <a:ext cx="8948271" cy="5228357"/>
          </a:xfrm>
          <a:prstGeom prst="rect">
            <a:avLst/>
          </a:prstGeom>
        </p:spPr>
      </p:pic>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Tree>
    <p:extLst>
      <p:ext uri="{BB962C8B-B14F-4D97-AF65-F5344CB8AC3E}">
        <p14:creationId xmlns:p14="http://schemas.microsoft.com/office/powerpoint/2010/main" val="315607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923330"/>
          </a:xfrm>
          <a:prstGeom prst="rect">
            <a:avLst/>
          </a:prstGeom>
          <a:noFill/>
        </p:spPr>
        <p:txBody>
          <a:bodyPr wrap="square" rtlCol="0">
            <a:spAutoFit/>
          </a:bodyPr>
          <a:lstStyle/>
          <a:p>
            <a:r>
              <a:rPr lang="en-US" dirty="0">
                <a:solidFill>
                  <a:srgbClr val="0F497B"/>
                </a:solidFill>
                <a:latin typeface="Source Sans Pro"/>
              </a:rPr>
              <a:t>Expanding the scenario: </a:t>
            </a:r>
          </a:p>
          <a:p>
            <a:r>
              <a:rPr lang="en-US" dirty="0">
                <a:solidFill>
                  <a:srgbClr val="0F497B"/>
                </a:solidFill>
                <a:latin typeface="Source Sans Pro"/>
              </a:rPr>
              <a:t>Organizations can take part to multiple collaborations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117" r="117"/>
          <a:stretch/>
        </p:blipFill>
        <p:spPr>
          <a:xfrm>
            <a:off x="4385733" y="1982746"/>
            <a:ext cx="7052733" cy="4016375"/>
          </a:xfrm>
          <a:prstGeom prst="rect">
            <a:avLst/>
          </a:prstGeom>
        </p:spPr>
      </p:pic>
    </p:spTree>
    <p:extLst>
      <p:ext uri="{BB962C8B-B14F-4D97-AF65-F5344CB8AC3E}">
        <p14:creationId xmlns:p14="http://schemas.microsoft.com/office/powerpoint/2010/main" val="257583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descr="A diagram of a study alpha&#10;&#10;Description automatically generated">
            <a:extLst>
              <a:ext uri="{FF2B5EF4-FFF2-40B4-BE49-F238E27FC236}">
                <a16:creationId xmlns:a16="http://schemas.microsoft.com/office/drawing/2014/main" id="{0C9E38FB-2919-E4AB-072A-EA1DD7425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456" y="1574745"/>
            <a:ext cx="5619750" cy="4486275"/>
          </a:xfrm>
          <a:prstGeom prst="rect">
            <a:avLst/>
          </a:prstGeom>
        </p:spPr>
      </p:pic>
      <p:grpSp>
        <p:nvGrpSpPr>
          <p:cNvPr id="8" name="Group 7">
            <a:extLst>
              <a:ext uri="{FF2B5EF4-FFF2-40B4-BE49-F238E27FC236}">
                <a16:creationId xmlns:a16="http://schemas.microsoft.com/office/drawing/2014/main" id="{7843DFAC-869D-74B4-A3E7-9AF4EF4D5EAD}"/>
              </a:ext>
            </a:extLst>
          </p:cNvPr>
          <p:cNvGrpSpPr/>
          <p:nvPr/>
        </p:nvGrpSpPr>
        <p:grpSpPr>
          <a:xfrm>
            <a:off x="838200" y="1801030"/>
            <a:ext cx="2952970" cy="2076703"/>
            <a:chOff x="838200" y="2460229"/>
            <a:chExt cx="2952970" cy="4033703"/>
          </a:xfrm>
        </p:grpSpPr>
        <p:sp>
          <p:nvSpPr>
            <p:cNvPr id="6" name="Rectangle: Rounded Corners 5">
              <a:extLst>
                <a:ext uri="{FF2B5EF4-FFF2-40B4-BE49-F238E27FC236}">
                  <a16:creationId xmlns:a16="http://schemas.microsoft.com/office/drawing/2014/main" id="{90A897F8-6BA3-F37E-8D3F-7E7ACC304A6B}"/>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32FA22D9-69A6-25EF-B354-7032AC8EB144}"/>
                </a:ext>
              </a:extLst>
            </p:cNvPr>
            <p:cNvSpPr txBox="1"/>
            <p:nvPr/>
          </p:nvSpPr>
          <p:spPr>
            <a:xfrm>
              <a:off x="990599" y="2724230"/>
              <a:ext cx="2658534" cy="1908215"/>
            </a:xfrm>
            <a:prstGeom prst="rect">
              <a:avLst/>
            </a:prstGeom>
            <a:noFill/>
          </p:spPr>
          <p:txBody>
            <a:bodyPr wrap="square" rtlCol="0">
              <a:spAutoFit/>
            </a:bodyPr>
            <a:lstStyle/>
            <a:p>
              <a:r>
                <a:rPr lang="en-GB" sz="2800" b="1" dirty="0">
                  <a:solidFill>
                    <a:srgbClr val="F9AC23"/>
                  </a:solidFill>
                </a:rPr>
                <a:t>Study</a:t>
              </a:r>
              <a:br>
                <a:rPr lang="en-GB" dirty="0">
                  <a:solidFill>
                    <a:schemeClr val="bg1"/>
                  </a:solidFill>
                </a:rPr>
              </a:br>
              <a:endParaRPr lang="en-GB" dirty="0">
                <a:solidFill>
                  <a:schemeClr val="bg1"/>
                </a:solidFill>
              </a:endParaRPr>
            </a:p>
            <a:p>
              <a:r>
                <a:rPr lang="en-US" i="1" dirty="0">
                  <a:solidFill>
                    <a:schemeClr val="bg1"/>
                  </a:solidFill>
                </a:rPr>
                <a:t>A subset of organizations within a collaboration that are engaged in a specific research question. </a:t>
              </a:r>
            </a:p>
          </p:txBody>
        </p:sp>
      </p:grpSp>
    </p:spTree>
    <p:extLst>
      <p:ext uri="{BB962C8B-B14F-4D97-AF65-F5344CB8AC3E}">
        <p14:creationId xmlns:p14="http://schemas.microsoft.com/office/powerpoint/2010/main" val="32268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2C33-246B-BA6A-AFA5-D52BCE8DE8DF}"/>
              </a:ext>
            </a:extLst>
          </p:cNvPr>
          <p:cNvSpPr>
            <a:spLocks noGrp="1"/>
          </p:cNvSpPr>
          <p:nvPr>
            <p:ph type="title"/>
          </p:nvPr>
        </p:nvSpPr>
        <p:spPr/>
        <p:txBody>
          <a:bodyPr/>
          <a:lstStyle/>
          <a:p>
            <a:r>
              <a:rPr lang="en-US" dirty="0"/>
              <a:t>Design your own project structure</a:t>
            </a:r>
            <a:endParaRPr lang="en-NL" dirty="0"/>
          </a:p>
        </p:txBody>
      </p:sp>
      <p:sp>
        <p:nvSpPr>
          <p:cNvPr id="3" name="Content Placeholder 2">
            <a:extLst>
              <a:ext uri="{FF2B5EF4-FFF2-40B4-BE49-F238E27FC236}">
                <a16:creationId xmlns:a16="http://schemas.microsoft.com/office/drawing/2014/main" id="{0F1BD653-F9E4-193E-0F89-1839A885854E}"/>
              </a:ext>
            </a:extLst>
          </p:cNvPr>
          <p:cNvSpPr>
            <a:spLocks noGrp="1"/>
          </p:cNvSpPr>
          <p:nvPr>
            <p:ph idx="1"/>
          </p:nvPr>
        </p:nvSpPr>
        <p:spPr>
          <a:xfrm>
            <a:off x="694267" y="1853415"/>
            <a:ext cx="10515600" cy="4941615"/>
          </a:xfrm>
        </p:spPr>
        <p:txBody>
          <a:bodyPr/>
          <a:lstStyle/>
          <a:p>
            <a:pPr marL="0" indent="0" algn="just">
              <a:buNone/>
            </a:pPr>
            <a:r>
              <a:rPr lang="en-US" sz="1800" dirty="0">
                <a:latin typeface="Source Sans Pro"/>
              </a:rPr>
              <a:t>Let’s consider a scenario where you, on behalf of your research institute, want to conduct a new study on a particular illness across three major academic hospitals in the Netherlands: </a:t>
            </a:r>
            <a:r>
              <a:rPr lang="en-US" sz="1800" dirty="0" err="1">
                <a:latin typeface="Source Sans Pro"/>
              </a:rPr>
              <a:t>VUmc</a:t>
            </a:r>
            <a:r>
              <a:rPr lang="en-US" sz="1800" dirty="0">
                <a:latin typeface="Source Sans Pro"/>
              </a:rPr>
              <a:t> in Amsterdam, Maastricht UMC+, and UMC Utrecht, as these have valuable data related to the illness. Consider the following:</a:t>
            </a:r>
          </a:p>
          <a:p>
            <a:pPr algn="just"/>
            <a:r>
              <a:rPr lang="en-US" sz="1800" dirty="0">
                <a:latin typeface="Source Sans Pro"/>
              </a:rPr>
              <a:t>Your research institute has an existing collaboration (with a different purpose, not related with yours) with UMC Utrecht and UMC Groningen. Hence, there is a vantage6 node already running on your institution for the said collaboration.</a:t>
            </a:r>
          </a:p>
          <a:p>
            <a:pPr algn="just"/>
            <a:r>
              <a:rPr lang="en-US" sz="1800" dirty="0">
                <a:latin typeface="Source Sans Pro"/>
              </a:rPr>
              <a:t>You will be conducting this study with a colleague from your institute named Daphne. Both of you are already registered on the organization but without access to the existing collaborations.</a:t>
            </a:r>
          </a:p>
          <a:p>
            <a:pPr algn="just"/>
            <a:endParaRPr lang="en-US" sz="1800" dirty="0">
              <a:solidFill>
                <a:srgbClr val="AABFCE"/>
              </a:solidFill>
              <a:latin typeface="Mulish"/>
            </a:endParaRPr>
          </a:p>
          <a:p>
            <a:pPr marL="0" indent="0" algn="just">
              <a:buNone/>
            </a:pPr>
            <a:r>
              <a:rPr lang="en-US" sz="1800" b="1" dirty="0">
                <a:latin typeface="Source Sans Pro"/>
              </a:rPr>
              <a:t>How would the concepts described above map to your potential use case?</a:t>
            </a:r>
          </a:p>
          <a:p>
            <a:pPr marL="0" indent="0" algn="just">
              <a:lnSpc>
                <a:spcPct val="100000"/>
              </a:lnSpc>
              <a:buNone/>
            </a:pPr>
            <a:endParaRPr lang="en-US" sz="100" dirty="0">
              <a:latin typeface="Source Sans Pro"/>
            </a:endParaRPr>
          </a:p>
          <a:p>
            <a:pPr marL="800100" lvl="1" indent="-342900" algn="just">
              <a:buFont typeface="+mj-lt"/>
              <a:buAutoNum type="arabicPeriod"/>
            </a:pPr>
            <a:r>
              <a:rPr lang="en-US" sz="1800" b="1" dirty="0">
                <a:latin typeface="Source Sans Pro"/>
              </a:rPr>
              <a:t>Which organizations will you need to add to your collaboration?</a:t>
            </a:r>
          </a:p>
          <a:p>
            <a:pPr marL="800100" lvl="1" indent="-342900" algn="just">
              <a:buFont typeface="+mj-lt"/>
              <a:buAutoNum type="arabicPeriod"/>
            </a:pPr>
            <a:r>
              <a:rPr lang="en-US" sz="1800" b="1" dirty="0">
                <a:latin typeface="Source Sans Pro"/>
              </a:rPr>
              <a:t>How many new nodes would you need to set up and on which organizations?</a:t>
            </a:r>
          </a:p>
          <a:p>
            <a:pPr marL="800100" lvl="1" indent="-342900" algn="just">
              <a:buFont typeface="+mj-lt"/>
              <a:buAutoNum type="arabicPeriod"/>
            </a:pPr>
            <a:r>
              <a:rPr lang="en-US" sz="1800" b="1" dirty="0">
                <a:latin typeface="Source Sans Pro"/>
              </a:rPr>
              <a:t>How many users would be created?</a:t>
            </a:r>
          </a:p>
          <a:p>
            <a:pPr algn="just"/>
            <a:endParaRPr lang="en-NL" sz="1800" dirty="0"/>
          </a:p>
        </p:txBody>
      </p:sp>
      <p:grpSp>
        <p:nvGrpSpPr>
          <p:cNvPr id="4" name="Group 3">
            <a:extLst>
              <a:ext uri="{FF2B5EF4-FFF2-40B4-BE49-F238E27FC236}">
                <a16:creationId xmlns:a16="http://schemas.microsoft.com/office/drawing/2014/main" id="{9DD92FB4-F0EB-5676-266A-E4427605481B}"/>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B2D2E474-66F2-74E6-0F74-E7151152AA40}"/>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A3D74FF2-E427-795D-89C8-DF6709166E86}"/>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2BF4A72A-980A-AF3D-9C0C-71BE2734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7740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543" y="1050785"/>
              <a:ext cx="309674" cy="309674"/>
            </a:xfrm>
            <a:prstGeom prst="rect">
              <a:avLst/>
            </a:prstGeom>
          </p:spPr>
        </p:pic>
      </p:grpSp>
      <p:sp>
        <p:nvSpPr>
          <p:cNvPr id="10" name="Content Placeholder 2">
            <a:extLst>
              <a:ext uri="{FF2B5EF4-FFF2-40B4-BE49-F238E27FC236}">
                <a16:creationId xmlns:a16="http://schemas.microsoft.com/office/drawing/2014/main" id="{7979F503-D707-C932-5415-BBD7456FA6C6}"/>
              </a:ext>
            </a:extLst>
          </p:cNvPr>
          <p:cNvSpPr>
            <a:spLocks noGrp="1"/>
          </p:cNvSpPr>
          <p:nvPr>
            <p:ph idx="1"/>
          </p:nvPr>
        </p:nvSpPr>
        <p:spPr>
          <a:xfrm>
            <a:off x="694267" y="1853415"/>
            <a:ext cx="10515600" cy="4941615"/>
          </a:xfrm>
        </p:spPr>
        <p:txBody>
          <a:bodyPr/>
          <a:lstStyle/>
          <a:p>
            <a:pPr marL="0" indent="0" algn="just">
              <a:lnSpc>
                <a:spcPct val="100000"/>
              </a:lnSpc>
              <a:buNone/>
            </a:pPr>
            <a:endParaRPr lang="en-US" sz="100" dirty="0">
              <a:latin typeface="Source Sans Pro"/>
            </a:endParaRPr>
          </a:p>
          <a:p>
            <a:pPr marL="342900" indent="-342900" algn="just">
              <a:buFont typeface="+mj-lt"/>
              <a:buAutoNum type="arabicPeriod"/>
            </a:pPr>
            <a:r>
              <a:rPr lang="en-US" sz="1800" b="1" dirty="0">
                <a:latin typeface="Source Sans Pro"/>
              </a:rPr>
              <a:t>Which organizations will you need to add to your collaboration?</a:t>
            </a:r>
          </a:p>
          <a:p>
            <a:pPr marL="457200" lvl="1" indent="0" algn="just">
              <a:buNone/>
            </a:pPr>
            <a:r>
              <a:rPr lang="en-US" sz="1800" dirty="0">
                <a:latin typeface="Source Sans Pro"/>
              </a:rPr>
              <a:t>In this case the organizations would be the academic hospitals as well as your own organization: </a:t>
            </a:r>
            <a:r>
              <a:rPr lang="en-US" sz="1800" dirty="0" err="1">
                <a:latin typeface="Source Sans Pro"/>
              </a:rPr>
              <a:t>VUmc</a:t>
            </a:r>
            <a:r>
              <a:rPr lang="en-US" sz="1800" dirty="0">
                <a:latin typeface="Source Sans Pro"/>
              </a:rPr>
              <a:t>, Maastricht UMC+, UMC Utrecht and your research institute. Note that UMC Utrecht must be added to the new collaboration despite being already part of an existing one.</a:t>
            </a:r>
          </a:p>
          <a:p>
            <a:pPr marL="457200" lvl="1" indent="0" algn="just">
              <a:buNone/>
            </a:pPr>
            <a:endParaRPr lang="en-US" sz="1800" dirty="0">
              <a:latin typeface="Source Sans Pro"/>
            </a:endParaRPr>
          </a:p>
          <a:p>
            <a:pPr marL="342900" indent="-342900" algn="just">
              <a:buFont typeface="+mj-lt"/>
              <a:buAutoNum type="arabicPeriod"/>
            </a:pPr>
            <a:r>
              <a:rPr lang="en-US" sz="1800" b="1" dirty="0">
                <a:latin typeface="Source Sans Pro"/>
              </a:rPr>
              <a:t>How many new nodes would you need to set up and on which organizations?</a:t>
            </a:r>
          </a:p>
          <a:p>
            <a:pPr marL="457200" lvl="1" indent="0" algn="just">
              <a:buNone/>
            </a:pPr>
            <a:r>
              <a:rPr lang="en-US" sz="1800" dirty="0">
                <a:latin typeface="Source Sans Pro"/>
              </a:rPr>
              <a:t>One node for every academic hospital, so 3. Note that UMC Utrecht needs a new node despite already having one, as the existing one is for a different collaboration.</a:t>
            </a:r>
            <a:endParaRPr lang="en-US" sz="1800" b="1" dirty="0">
              <a:latin typeface="Source Sans Pro"/>
            </a:endParaRPr>
          </a:p>
          <a:p>
            <a:pPr marL="342900" indent="-342900" algn="just">
              <a:buFont typeface="+mj-lt"/>
              <a:buAutoNum type="arabicPeriod"/>
            </a:pPr>
            <a:r>
              <a:rPr lang="en-US" sz="1800" b="1" dirty="0">
                <a:latin typeface="Source Sans Pro"/>
              </a:rPr>
              <a:t>How many users would be created?</a:t>
            </a:r>
          </a:p>
          <a:p>
            <a:pPr marL="457200" lvl="1" indent="0" algn="just">
              <a:buNone/>
            </a:pPr>
            <a:r>
              <a:rPr lang="en-US" sz="1800" dirty="0">
                <a:latin typeface="Source Sans Pro"/>
              </a:rPr>
              <a:t>There is no need to create new users, as these are already registered on the organization. Note that the users are linked only to the organization, not to the nodes.</a:t>
            </a:r>
            <a:endParaRPr lang="en-US" sz="1800" b="1" dirty="0">
              <a:latin typeface="Source Sans Pro"/>
            </a:endParaRPr>
          </a:p>
          <a:p>
            <a:pPr algn="just"/>
            <a:endParaRPr lang="en-NL" sz="1800" dirty="0"/>
          </a:p>
        </p:txBody>
      </p:sp>
    </p:spTree>
    <p:extLst>
      <p:ext uri="{BB962C8B-B14F-4D97-AF65-F5344CB8AC3E}">
        <p14:creationId xmlns:p14="http://schemas.microsoft.com/office/powerpoint/2010/main" val="106420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95" y="1122517"/>
            <a:ext cx="7397760" cy="5089968"/>
          </a:xfrm>
          <a:prstGeom prst="rect">
            <a:avLst/>
          </a:prstGeom>
        </p:spPr>
      </p:pic>
    </p:spTree>
    <p:extLst>
      <p:ext uri="{BB962C8B-B14F-4D97-AF65-F5344CB8AC3E}">
        <p14:creationId xmlns:p14="http://schemas.microsoft.com/office/powerpoint/2010/main" val="42218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7" name="Rectangle 6">
            <a:extLst>
              <a:ext uri="{FF2B5EF4-FFF2-40B4-BE49-F238E27FC236}">
                <a16:creationId xmlns:a16="http://schemas.microsoft.com/office/drawing/2014/main" id="{66607AA6-6385-D4CD-DCC1-196999C4A945}"/>
              </a:ext>
            </a:extLst>
          </p:cNvPr>
          <p:cNvSpPr/>
          <p:nvPr/>
        </p:nvSpPr>
        <p:spPr>
          <a:xfrm>
            <a:off x="6563762" y="2102236"/>
            <a:ext cx="3865830"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14BDFB36-34A2-DF6D-06E7-F362608A15DF}"/>
              </a:ext>
            </a:extLst>
          </p:cNvPr>
          <p:cNvSpPr/>
          <p:nvPr/>
        </p:nvSpPr>
        <p:spPr>
          <a:xfrm>
            <a:off x="6716162" y="5212742"/>
            <a:ext cx="3457648"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16CF1CD-A5D5-E4F0-DD4F-EDEFD5666110}"/>
              </a:ext>
            </a:extLst>
          </p:cNvPr>
          <p:cNvSpPr/>
          <p:nvPr/>
        </p:nvSpPr>
        <p:spPr>
          <a:xfrm>
            <a:off x="10361011" y="1494094"/>
            <a:ext cx="1267109"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8B2943D2-413D-8794-7394-C0A94BA28514}"/>
              </a:ext>
            </a:extLst>
          </p:cNvPr>
          <p:cNvSpPr/>
          <p:nvPr/>
        </p:nvSpPr>
        <p:spPr>
          <a:xfrm>
            <a:off x="4789569" y="3587867"/>
            <a:ext cx="1941833" cy="1167898"/>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DA28F65-8A6E-1D49-C742-3138DCBE9E83}"/>
              </a:ext>
            </a:extLst>
          </p:cNvPr>
          <p:cNvGrpSpPr/>
          <p:nvPr/>
        </p:nvGrpSpPr>
        <p:grpSpPr>
          <a:xfrm>
            <a:off x="889704" y="1753158"/>
            <a:ext cx="2952970" cy="2624110"/>
            <a:chOff x="838200" y="2460229"/>
            <a:chExt cx="2952970" cy="4033703"/>
          </a:xfrm>
        </p:grpSpPr>
        <p:sp>
          <p:nvSpPr>
            <p:cNvPr id="4" name="Rectangle: Rounded Corners 3">
              <a:extLst>
                <a:ext uri="{FF2B5EF4-FFF2-40B4-BE49-F238E27FC236}">
                  <a16:creationId xmlns:a16="http://schemas.microsoft.com/office/drawing/2014/main" id="{D03757C0-0CC0-B951-A674-01F3AD66E0E2}"/>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1" name="TextBox 10">
              <a:extLst>
                <a:ext uri="{FF2B5EF4-FFF2-40B4-BE49-F238E27FC236}">
                  <a16:creationId xmlns:a16="http://schemas.microsoft.com/office/drawing/2014/main" id="{5F615D28-8013-C8CF-CE24-279460C31340}"/>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Server</a:t>
              </a:r>
              <a:br>
                <a:rPr lang="en-GB" dirty="0">
                  <a:solidFill>
                    <a:schemeClr val="bg1"/>
                  </a:solidFill>
                </a:rPr>
              </a:br>
              <a:endParaRPr lang="en-GB" dirty="0">
                <a:solidFill>
                  <a:schemeClr val="bg1"/>
                </a:solidFill>
              </a:endParaRPr>
            </a:p>
            <a:p>
              <a:r>
                <a:rPr lang="en-US" i="1" dirty="0">
                  <a:solidFill>
                    <a:schemeClr val="bg1"/>
                  </a:solidFill>
                </a:rPr>
                <a:t>Communication hub between clients and nodes. It also handles authentication and authorization to the system.</a:t>
              </a:r>
            </a:p>
          </p:txBody>
        </p:sp>
      </p:grpSp>
    </p:spTree>
    <p:extLst>
      <p:ext uri="{BB962C8B-B14F-4D97-AF65-F5344CB8AC3E}">
        <p14:creationId xmlns:p14="http://schemas.microsoft.com/office/powerpoint/2010/main" val="172120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9674AF7B-B7E7-574D-2D4E-44E317D93A7C}"/>
              </a:ext>
            </a:extLst>
          </p:cNvPr>
          <p:cNvSpPr/>
          <p:nvPr/>
        </p:nvSpPr>
        <p:spPr>
          <a:xfrm>
            <a:off x="10361011" y="1494094"/>
            <a:ext cx="3629871" cy="38856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C5EFDEDF-A582-72FE-5A1C-7F71A87BD460}"/>
              </a:ext>
            </a:extLst>
          </p:cNvPr>
          <p:cNvSpPr/>
          <p:nvPr/>
        </p:nvSpPr>
        <p:spPr>
          <a:xfrm>
            <a:off x="4789569" y="2757489"/>
            <a:ext cx="5562745" cy="308609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DC82D44-3220-681C-22FA-1D17B04DEF10}"/>
              </a:ext>
            </a:extLst>
          </p:cNvPr>
          <p:cNvGrpSpPr/>
          <p:nvPr/>
        </p:nvGrpSpPr>
        <p:grpSpPr>
          <a:xfrm>
            <a:off x="889704" y="1753158"/>
            <a:ext cx="2952970" cy="2903510"/>
            <a:chOff x="838200" y="2460229"/>
            <a:chExt cx="2952970" cy="4033703"/>
          </a:xfrm>
        </p:grpSpPr>
        <p:sp>
          <p:nvSpPr>
            <p:cNvPr id="8" name="Rectangle: Rounded Corners 7">
              <a:extLst>
                <a:ext uri="{FF2B5EF4-FFF2-40B4-BE49-F238E27FC236}">
                  <a16:creationId xmlns:a16="http://schemas.microsoft.com/office/drawing/2014/main" id="{329972CA-4A01-5C46-A750-28FC1FBD173A}"/>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0260D50D-5BB8-A2A7-B005-21ADBCA1E2E4}"/>
                </a:ext>
              </a:extLst>
            </p:cNvPr>
            <p:cNvSpPr txBox="1"/>
            <p:nvPr/>
          </p:nvSpPr>
          <p:spPr>
            <a:xfrm>
              <a:off x="990599" y="2724230"/>
              <a:ext cx="2658534" cy="2628987"/>
            </a:xfrm>
            <a:prstGeom prst="rect">
              <a:avLst/>
            </a:prstGeom>
            <a:noFill/>
          </p:spPr>
          <p:txBody>
            <a:bodyPr wrap="square" rtlCol="0">
              <a:spAutoFit/>
            </a:bodyPr>
            <a:lstStyle/>
            <a:p>
              <a:r>
                <a:rPr lang="en-GB" sz="2800" b="1" dirty="0">
                  <a:solidFill>
                    <a:srgbClr val="F9AC23"/>
                  </a:solidFill>
                </a:rPr>
                <a:t>Data station</a:t>
              </a:r>
              <a:br>
                <a:rPr lang="en-GB" dirty="0">
                  <a:solidFill>
                    <a:schemeClr val="bg1"/>
                  </a:solidFill>
                </a:rPr>
              </a:br>
              <a:endParaRPr lang="en-GB" dirty="0">
                <a:solidFill>
                  <a:schemeClr val="bg1"/>
                </a:solidFill>
              </a:endParaRPr>
            </a:p>
            <a:p>
              <a:r>
                <a:rPr lang="en-US" i="1" dirty="0">
                  <a:solidFill>
                    <a:schemeClr val="bg1"/>
                  </a:solidFill>
                </a:rPr>
                <a:t>Hosts the data and the vantage6 node. The vantage6 node executes the allowed algorithms on the local data and sends the results back to the server.</a:t>
              </a:r>
            </a:p>
          </p:txBody>
        </p:sp>
      </p:grpSp>
    </p:spTree>
    <p:extLst>
      <p:ext uri="{BB962C8B-B14F-4D97-AF65-F5344CB8AC3E}">
        <p14:creationId xmlns:p14="http://schemas.microsoft.com/office/powerpoint/2010/main" val="2202163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3" name="Rectangle 2">
            <a:extLst>
              <a:ext uri="{FF2B5EF4-FFF2-40B4-BE49-F238E27FC236}">
                <a16:creationId xmlns:a16="http://schemas.microsoft.com/office/drawing/2014/main" id="{5CDCB5FA-8B99-11FC-7C50-5BBDCC8B7488}"/>
              </a:ext>
            </a:extLst>
          </p:cNvPr>
          <p:cNvSpPr/>
          <p:nvPr/>
        </p:nvSpPr>
        <p:spPr>
          <a:xfrm>
            <a:off x="6677025" y="1494093"/>
            <a:ext cx="4951095" cy="499878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1CA1EE7B-72A9-09D0-38C8-82AF7ABB183F}"/>
              </a:ext>
            </a:extLst>
          </p:cNvPr>
          <p:cNvSpPr/>
          <p:nvPr/>
        </p:nvSpPr>
        <p:spPr>
          <a:xfrm>
            <a:off x="889704" y="1753157"/>
            <a:ext cx="2952970" cy="276804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5BDDFC09-7807-AE21-FF3F-C45F5AD238D6}"/>
              </a:ext>
            </a:extLst>
          </p:cNvPr>
          <p:cNvSpPr txBox="1"/>
          <p:nvPr/>
        </p:nvSpPr>
        <p:spPr>
          <a:xfrm>
            <a:off x="1042103" y="2025215"/>
            <a:ext cx="2658534" cy="2462213"/>
          </a:xfrm>
          <a:prstGeom prst="rect">
            <a:avLst/>
          </a:prstGeom>
          <a:noFill/>
        </p:spPr>
        <p:txBody>
          <a:bodyPr wrap="square" rtlCol="0">
            <a:spAutoFit/>
          </a:bodyPr>
          <a:lstStyle/>
          <a:p>
            <a:r>
              <a:rPr lang="en-GB" sz="2800" b="1" dirty="0">
                <a:solidFill>
                  <a:srgbClr val="F9AC23"/>
                </a:solidFill>
              </a:rPr>
              <a:t>Client</a:t>
            </a:r>
            <a:br>
              <a:rPr lang="en-GB" dirty="0">
                <a:solidFill>
                  <a:schemeClr val="bg1"/>
                </a:solidFill>
              </a:rPr>
            </a:br>
            <a:endParaRPr lang="en-GB" dirty="0">
              <a:solidFill>
                <a:schemeClr val="bg1"/>
              </a:solidFill>
            </a:endParaRPr>
          </a:p>
          <a:p>
            <a:r>
              <a:rPr lang="en-US" i="1" dirty="0">
                <a:solidFill>
                  <a:schemeClr val="bg1"/>
                </a:solidFill>
              </a:rPr>
              <a:t>Entity that interacts with the vantage6 server via:</a:t>
            </a:r>
          </a:p>
          <a:p>
            <a:endParaRPr lang="en-US" i="1" dirty="0">
              <a:solidFill>
                <a:schemeClr val="bg1"/>
              </a:solidFill>
            </a:endParaRPr>
          </a:p>
          <a:p>
            <a:pPr marL="285750" indent="-285750">
              <a:buFont typeface="Arial" panose="020B0604020202020204" pitchFamily="34" charset="0"/>
              <a:buChar char="•"/>
            </a:pPr>
            <a:r>
              <a:rPr lang="en-US" i="1" dirty="0">
                <a:solidFill>
                  <a:schemeClr val="bg1"/>
                </a:solidFill>
              </a:rPr>
              <a:t>API</a:t>
            </a:r>
          </a:p>
          <a:p>
            <a:pPr marL="285750" indent="-285750">
              <a:buFont typeface="Arial" panose="020B0604020202020204" pitchFamily="34" charset="0"/>
              <a:buChar char="•"/>
            </a:pPr>
            <a:r>
              <a:rPr lang="en-US" i="1" dirty="0">
                <a:solidFill>
                  <a:schemeClr val="bg1"/>
                </a:solidFill>
              </a:rPr>
              <a:t>User interface</a:t>
            </a:r>
          </a:p>
          <a:p>
            <a:pPr marL="285750" indent="-285750">
              <a:buFont typeface="Arial" panose="020B0604020202020204" pitchFamily="34" charset="0"/>
              <a:buChar char="•"/>
            </a:pPr>
            <a:r>
              <a:rPr lang="en-US" i="1" dirty="0">
                <a:solidFill>
                  <a:schemeClr val="bg1"/>
                </a:solidFill>
              </a:rPr>
              <a:t>Python client</a:t>
            </a:r>
          </a:p>
        </p:txBody>
      </p:sp>
    </p:spTree>
    <p:extLst>
      <p:ext uri="{BB962C8B-B14F-4D97-AF65-F5344CB8AC3E}">
        <p14:creationId xmlns:p14="http://schemas.microsoft.com/office/powerpoint/2010/main" val="123111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544F-B6AA-DDAC-C288-78BA1CA8FE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06836C-2B65-05D5-3E25-1847F61BB7F2}"/>
              </a:ext>
            </a:extLst>
          </p:cNvPr>
          <p:cNvSpPr>
            <a:spLocks noGrp="1"/>
          </p:cNvSpPr>
          <p:nvPr>
            <p:ph type="title"/>
          </p:nvPr>
        </p:nvSpPr>
        <p:spPr/>
        <p:txBody>
          <a:bodyPr/>
          <a:lstStyle/>
          <a:p>
            <a:r>
              <a:rPr lang="en-US" dirty="0"/>
              <a:t>Why using vantage6</a:t>
            </a:r>
          </a:p>
        </p:txBody>
      </p:sp>
      <p:grpSp>
        <p:nvGrpSpPr>
          <p:cNvPr id="16" name="Group 15">
            <a:extLst>
              <a:ext uri="{FF2B5EF4-FFF2-40B4-BE49-F238E27FC236}">
                <a16:creationId xmlns:a16="http://schemas.microsoft.com/office/drawing/2014/main" id="{B7DE9CD0-DB82-D72A-F9CF-678473FE9E74}"/>
              </a:ext>
            </a:extLst>
          </p:cNvPr>
          <p:cNvGrpSpPr>
            <a:grpSpLocks noChangeAspect="1"/>
          </p:cNvGrpSpPr>
          <p:nvPr/>
        </p:nvGrpSpPr>
        <p:grpSpPr>
          <a:xfrm>
            <a:off x="7204671" y="1892013"/>
            <a:ext cx="1313565" cy="2803731"/>
            <a:chOff x="9507989" y="1906073"/>
            <a:chExt cx="1876522" cy="4005330"/>
          </a:xfrm>
        </p:grpSpPr>
        <p:grpSp>
          <p:nvGrpSpPr>
            <p:cNvPr id="28" name="Groep 27">
              <a:extLst>
                <a:ext uri="{FF2B5EF4-FFF2-40B4-BE49-F238E27FC236}">
                  <a16:creationId xmlns:a16="http://schemas.microsoft.com/office/drawing/2014/main" id="{2E675895-00A2-9B4C-54C8-518579E0FF3E}"/>
                </a:ext>
              </a:extLst>
            </p:cNvPr>
            <p:cNvGrpSpPr/>
            <p:nvPr/>
          </p:nvGrpSpPr>
          <p:grpSpPr>
            <a:xfrm>
              <a:off x="9507989" y="1906073"/>
              <a:ext cx="1876522" cy="4005330"/>
              <a:chOff x="9507989" y="1787852"/>
              <a:chExt cx="1876522" cy="4579637"/>
            </a:xfrm>
          </p:grpSpPr>
          <p:sp>
            <p:nvSpPr>
              <p:cNvPr id="15" name="Rechthoek 14">
                <a:extLst>
                  <a:ext uri="{FF2B5EF4-FFF2-40B4-BE49-F238E27FC236}">
                    <a16:creationId xmlns:a16="http://schemas.microsoft.com/office/drawing/2014/main" id="{4944BD60-98B8-BE46-211C-B329E528A841}"/>
                  </a:ext>
                </a:extLst>
              </p:cNvPr>
              <p:cNvSpPr/>
              <p:nvPr/>
            </p:nvSpPr>
            <p:spPr>
              <a:xfrm>
                <a:off x="9507989" y="1787852"/>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1" name="Rechthoek 20">
                <a:extLst>
                  <a:ext uri="{FF2B5EF4-FFF2-40B4-BE49-F238E27FC236}">
                    <a16:creationId xmlns:a16="http://schemas.microsoft.com/office/drawing/2014/main" id="{E20E8BB0-AEA3-EFBD-20A0-DAF88F4D2FD3}"/>
                  </a:ext>
                </a:extLst>
              </p:cNvPr>
              <p:cNvSpPr/>
              <p:nvPr/>
            </p:nvSpPr>
            <p:spPr>
              <a:xfrm>
                <a:off x="9557854" y="4490109"/>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Other applications can connect using the API</a:t>
                </a:r>
              </a:p>
            </p:txBody>
          </p:sp>
        </p:grpSp>
        <p:sp>
          <p:nvSpPr>
            <p:cNvPr id="33" name="Ovaal 32">
              <a:extLst>
                <a:ext uri="{FF2B5EF4-FFF2-40B4-BE49-F238E27FC236}">
                  <a16:creationId xmlns:a16="http://schemas.microsoft.com/office/drawing/2014/main" id="{A0D171D2-521B-5843-AD51-B470DF58BAE6}"/>
                </a:ext>
              </a:extLst>
            </p:cNvPr>
            <p:cNvSpPr>
              <a:spLocks noChangeAspect="1"/>
            </p:cNvSpPr>
            <p:nvPr/>
          </p:nvSpPr>
          <p:spPr>
            <a:xfrm>
              <a:off x="9635128"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Graphic 38">
              <a:extLst>
                <a:ext uri="{FF2B5EF4-FFF2-40B4-BE49-F238E27FC236}">
                  <a16:creationId xmlns:a16="http://schemas.microsoft.com/office/drawing/2014/main" id="{26D7FF33-0831-2CD7-D42E-EF836D3D4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0" y="2743050"/>
              <a:ext cx="828000" cy="828000"/>
            </a:xfrm>
            <a:prstGeom prst="rect">
              <a:avLst/>
            </a:prstGeom>
          </p:spPr>
        </p:pic>
      </p:grpSp>
      <p:grpSp>
        <p:nvGrpSpPr>
          <p:cNvPr id="11" name="Group 10">
            <a:extLst>
              <a:ext uri="{FF2B5EF4-FFF2-40B4-BE49-F238E27FC236}">
                <a16:creationId xmlns:a16="http://schemas.microsoft.com/office/drawing/2014/main" id="{511AD6EF-078E-4818-189A-E53E1A4A1185}"/>
              </a:ext>
            </a:extLst>
          </p:cNvPr>
          <p:cNvGrpSpPr>
            <a:grpSpLocks noChangeAspect="1"/>
          </p:cNvGrpSpPr>
          <p:nvPr/>
        </p:nvGrpSpPr>
        <p:grpSpPr>
          <a:xfrm>
            <a:off x="880327" y="1906077"/>
            <a:ext cx="1313565" cy="2803731"/>
            <a:chOff x="880326" y="1906076"/>
            <a:chExt cx="1876522" cy="4005330"/>
          </a:xfrm>
        </p:grpSpPr>
        <p:grpSp>
          <p:nvGrpSpPr>
            <p:cNvPr id="24" name="Groep 23">
              <a:extLst>
                <a:ext uri="{FF2B5EF4-FFF2-40B4-BE49-F238E27FC236}">
                  <a16:creationId xmlns:a16="http://schemas.microsoft.com/office/drawing/2014/main" id="{427B1FD8-D739-3281-9061-9102D1AA19DB}"/>
                </a:ext>
              </a:extLst>
            </p:cNvPr>
            <p:cNvGrpSpPr/>
            <p:nvPr/>
          </p:nvGrpSpPr>
          <p:grpSpPr>
            <a:xfrm>
              <a:off x="880326" y="1906076"/>
              <a:ext cx="1876522" cy="4005330"/>
              <a:chOff x="880326" y="1787855"/>
              <a:chExt cx="1876522" cy="4579637"/>
            </a:xfrm>
          </p:grpSpPr>
          <p:sp>
            <p:nvSpPr>
              <p:cNvPr id="3" name="Rechthoek 2">
                <a:extLst>
                  <a:ext uri="{FF2B5EF4-FFF2-40B4-BE49-F238E27FC236}">
                    <a16:creationId xmlns:a16="http://schemas.microsoft.com/office/drawing/2014/main" id="{726E3EF0-B4CC-8688-8596-367C28F739E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17" name="Rechthoek 16">
                <a:extLst>
                  <a:ext uri="{FF2B5EF4-FFF2-40B4-BE49-F238E27FC236}">
                    <a16:creationId xmlns:a16="http://schemas.microsoft.com/office/drawing/2014/main" id="{01E39243-5C8C-24CC-B68F-E10F59745450}"/>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F497B"/>
                    </a:solidFill>
                    <a:latin typeface="Source Sans Pro"/>
                  </a:rPr>
                  <a:t>Open source</a:t>
                </a:r>
                <a:endParaRPr lang="nl-NL" sz="2000" dirty="0">
                  <a:solidFill>
                    <a:srgbClr val="0F497B"/>
                  </a:solidFill>
                  <a:latin typeface="Source Sans Pro"/>
                </a:endParaRPr>
              </a:p>
            </p:txBody>
          </p:sp>
        </p:grpSp>
        <p:sp>
          <p:nvSpPr>
            <p:cNvPr id="29" name="Ovaal 28">
              <a:extLst>
                <a:ext uri="{FF2B5EF4-FFF2-40B4-BE49-F238E27FC236}">
                  <a16:creationId xmlns:a16="http://schemas.microsoft.com/office/drawing/2014/main" id="{7513DC59-4853-4B84-076D-5BD4E4DA4643}"/>
                </a:ext>
              </a:extLst>
            </p:cNvPr>
            <p:cNvSpPr>
              <a:spLocks noChangeAspect="1"/>
            </p:cNvSpPr>
            <p:nvPr/>
          </p:nvSpPr>
          <p:spPr>
            <a:xfrm>
              <a:off x="100746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3" name="Graphic 42">
              <a:extLst>
                <a:ext uri="{FF2B5EF4-FFF2-40B4-BE49-F238E27FC236}">
                  <a16:creationId xmlns:a16="http://schemas.microsoft.com/office/drawing/2014/main" id="{C414A6C7-8963-1176-ABF7-550DD7D8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7801" y="2743050"/>
              <a:ext cx="581572" cy="828000"/>
            </a:xfrm>
            <a:prstGeom prst="rect">
              <a:avLst/>
            </a:prstGeom>
          </p:spPr>
        </p:pic>
      </p:grpSp>
      <p:grpSp>
        <p:nvGrpSpPr>
          <p:cNvPr id="14" name="Group 13">
            <a:extLst>
              <a:ext uri="{FF2B5EF4-FFF2-40B4-BE49-F238E27FC236}">
                <a16:creationId xmlns:a16="http://schemas.microsoft.com/office/drawing/2014/main" id="{6EC4CA78-ACEC-3C8A-AF7B-B52395CA86EE}"/>
              </a:ext>
            </a:extLst>
          </p:cNvPr>
          <p:cNvGrpSpPr>
            <a:grpSpLocks noChangeAspect="1"/>
          </p:cNvGrpSpPr>
          <p:nvPr/>
        </p:nvGrpSpPr>
        <p:grpSpPr>
          <a:xfrm>
            <a:off x="5617439" y="1922828"/>
            <a:ext cx="1313565" cy="2803731"/>
            <a:chOff x="7351074" y="1906074"/>
            <a:chExt cx="1876522" cy="4005330"/>
          </a:xfrm>
        </p:grpSpPr>
        <p:grpSp>
          <p:nvGrpSpPr>
            <p:cNvPr id="27" name="Groep 26">
              <a:extLst>
                <a:ext uri="{FF2B5EF4-FFF2-40B4-BE49-F238E27FC236}">
                  <a16:creationId xmlns:a16="http://schemas.microsoft.com/office/drawing/2014/main" id="{B0BB81DB-BAD4-3D5A-4A00-6EAFCD857E28}"/>
                </a:ext>
              </a:extLst>
            </p:cNvPr>
            <p:cNvGrpSpPr/>
            <p:nvPr/>
          </p:nvGrpSpPr>
          <p:grpSpPr>
            <a:xfrm>
              <a:off x="7351074" y="1906074"/>
              <a:ext cx="1876522" cy="4005330"/>
              <a:chOff x="7392585" y="1787853"/>
              <a:chExt cx="1876522" cy="4579637"/>
            </a:xfrm>
          </p:grpSpPr>
          <p:sp>
            <p:nvSpPr>
              <p:cNvPr id="9" name="Rechthoek 8">
                <a:extLst>
                  <a:ext uri="{FF2B5EF4-FFF2-40B4-BE49-F238E27FC236}">
                    <a16:creationId xmlns:a16="http://schemas.microsoft.com/office/drawing/2014/main" id="{1F1D39BF-C7F7-F49F-175F-860A5A0EA192}"/>
                  </a:ext>
                </a:extLst>
              </p:cNvPr>
              <p:cNvSpPr/>
              <p:nvPr/>
            </p:nvSpPr>
            <p:spPr>
              <a:xfrm>
                <a:off x="7392585"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20" name="Rechthoek 19">
                <a:extLst>
                  <a:ext uri="{FF2B5EF4-FFF2-40B4-BE49-F238E27FC236}">
                    <a16:creationId xmlns:a16="http://schemas.microsoft.com/office/drawing/2014/main" id="{50598E52-42F7-3A08-8726-4E50E86D67ED}"/>
                  </a:ext>
                </a:extLst>
              </p:cNvPr>
              <p:cNvSpPr/>
              <p:nvPr/>
            </p:nvSpPr>
            <p:spPr>
              <a:xfrm>
                <a:off x="7442450"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F497B"/>
                    </a:solidFill>
                    <a:latin typeface="Source Sans Pro"/>
                  </a:rPr>
                  <a:t>Algorithms in any language</a:t>
                </a:r>
              </a:p>
            </p:txBody>
          </p:sp>
        </p:grpSp>
        <p:sp>
          <p:nvSpPr>
            <p:cNvPr id="32" name="Ovaal 31">
              <a:extLst>
                <a:ext uri="{FF2B5EF4-FFF2-40B4-BE49-F238E27FC236}">
                  <a16:creationId xmlns:a16="http://schemas.microsoft.com/office/drawing/2014/main" id="{87C69DCE-B9B9-9FF0-7884-9E76D34776F9}"/>
                </a:ext>
              </a:extLst>
            </p:cNvPr>
            <p:cNvSpPr>
              <a:spLocks noChangeAspect="1"/>
            </p:cNvSpPr>
            <p:nvPr/>
          </p:nvSpPr>
          <p:spPr>
            <a:xfrm>
              <a:off x="7478213"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9" name="Graphic 48">
              <a:extLst>
                <a:ext uri="{FF2B5EF4-FFF2-40B4-BE49-F238E27FC236}">
                  <a16:creationId xmlns:a16="http://schemas.microsoft.com/office/drawing/2014/main" id="{97185D7D-936F-C6E9-8D1D-168357C3D9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4364" y="2743050"/>
              <a:ext cx="969943" cy="828000"/>
            </a:xfrm>
            <a:prstGeom prst="rect">
              <a:avLst/>
            </a:prstGeom>
          </p:spPr>
        </p:pic>
      </p:grpSp>
      <p:grpSp>
        <p:nvGrpSpPr>
          <p:cNvPr id="13" name="Group 12">
            <a:extLst>
              <a:ext uri="{FF2B5EF4-FFF2-40B4-BE49-F238E27FC236}">
                <a16:creationId xmlns:a16="http://schemas.microsoft.com/office/drawing/2014/main" id="{E3785D90-C70E-DC62-B272-C01BBC42D1B2}"/>
              </a:ext>
            </a:extLst>
          </p:cNvPr>
          <p:cNvGrpSpPr>
            <a:grpSpLocks noChangeAspect="1"/>
          </p:cNvGrpSpPr>
          <p:nvPr/>
        </p:nvGrpSpPr>
        <p:grpSpPr>
          <a:xfrm>
            <a:off x="4023527" y="1906074"/>
            <a:ext cx="1313565" cy="2803731"/>
            <a:chOff x="5194158" y="1906074"/>
            <a:chExt cx="1876522" cy="4005330"/>
          </a:xfrm>
        </p:grpSpPr>
        <p:grpSp>
          <p:nvGrpSpPr>
            <p:cNvPr id="26" name="Groep 25">
              <a:extLst>
                <a:ext uri="{FF2B5EF4-FFF2-40B4-BE49-F238E27FC236}">
                  <a16:creationId xmlns:a16="http://schemas.microsoft.com/office/drawing/2014/main" id="{BD534572-5FBB-410E-6FDF-0A12D28102D4}"/>
                </a:ext>
              </a:extLst>
            </p:cNvPr>
            <p:cNvGrpSpPr/>
            <p:nvPr/>
          </p:nvGrpSpPr>
          <p:grpSpPr>
            <a:xfrm>
              <a:off x="5194158" y="1906074"/>
              <a:ext cx="1876522" cy="4005330"/>
              <a:chOff x="5277181" y="1787853"/>
              <a:chExt cx="1876522" cy="4579637"/>
            </a:xfrm>
          </p:grpSpPr>
          <p:sp>
            <p:nvSpPr>
              <p:cNvPr id="8" name="Rechthoek 7">
                <a:extLst>
                  <a:ext uri="{FF2B5EF4-FFF2-40B4-BE49-F238E27FC236}">
                    <a16:creationId xmlns:a16="http://schemas.microsoft.com/office/drawing/2014/main" id="{5D115A7A-7EF2-ADAF-A8B0-FAB947C6F35D}"/>
                  </a:ext>
                </a:extLst>
              </p:cNvPr>
              <p:cNvSpPr/>
              <p:nvPr/>
            </p:nvSpPr>
            <p:spPr>
              <a:xfrm>
                <a:off x="5277181" y="1787853"/>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F497B"/>
                  </a:solidFill>
                  <a:latin typeface="Source Sans Pro"/>
                </a:endParaRPr>
              </a:p>
            </p:txBody>
          </p:sp>
          <p:sp>
            <p:nvSpPr>
              <p:cNvPr id="19" name="Rechthoek 18">
                <a:extLst>
                  <a:ext uri="{FF2B5EF4-FFF2-40B4-BE49-F238E27FC236}">
                    <a16:creationId xmlns:a16="http://schemas.microsoft.com/office/drawing/2014/main" id="{19209D76-72F6-17CE-6A9E-637D7061C54F}"/>
                  </a:ext>
                </a:extLst>
              </p:cNvPr>
              <p:cNvSpPr/>
              <p:nvPr/>
            </p:nvSpPr>
            <p:spPr>
              <a:xfrm>
                <a:off x="5327046" y="4490110"/>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497B"/>
                    </a:solidFill>
                    <a:latin typeface="Source Sans Pro"/>
                  </a:rPr>
                  <a:t>Extensible to different data source types</a:t>
                </a:r>
              </a:p>
            </p:txBody>
          </p:sp>
        </p:grpSp>
        <p:sp>
          <p:nvSpPr>
            <p:cNvPr id="31" name="Ovaal 30">
              <a:extLst>
                <a:ext uri="{FF2B5EF4-FFF2-40B4-BE49-F238E27FC236}">
                  <a16:creationId xmlns:a16="http://schemas.microsoft.com/office/drawing/2014/main" id="{69A9BE76-E6F0-C085-3132-43BC09D7680E}"/>
                </a:ext>
              </a:extLst>
            </p:cNvPr>
            <p:cNvSpPr>
              <a:spLocks noChangeAspect="1"/>
            </p:cNvSpPr>
            <p:nvPr/>
          </p:nvSpPr>
          <p:spPr>
            <a:xfrm>
              <a:off x="5319515"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7" name="Graphic 56">
              <a:extLst>
                <a:ext uri="{FF2B5EF4-FFF2-40B4-BE49-F238E27FC236}">
                  <a16:creationId xmlns:a16="http://schemas.microsoft.com/office/drawing/2014/main" id="{15906E35-1E28-E154-36C0-0AD2BF292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9499" y="2743050"/>
              <a:ext cx="842277" cy="828000"/>
            </a:xfrm>
            <a:prstGeom prst="rect">
              <a:avLst/>
            </a:prstGeom>
          </p:spPr>
        </p:pic>
      </p:grpSp>
      <p:grpSp>
        <p:nvGrpSpPr>
          <p:cNvPr id="12" name="Group 11">
            <a:extLst>
              <a:ext uri="{FF2B5EF4-FFF2-40B4-BE49-F238E27FC236}">
                <a16:creationId xmlns:a16="http://schemas.microsoft.com/office/drawing/2014/main" id="{3B517522-AC2B-A0C1-99EF-73B788A99228}"/>
              </a:ext>
            </a:extLst>
          </p:cNvPr>
          <p:cNvGrpSpPr>
            <a:grpSpLocks noChangeAspect="1"/>
          </p:cNvGrpSpPr>
          <p:nvPr/>
        </p:nvGrpSpPr>
        <p:grpSpPr>
          <a:xfrm>
            <a:off x="2431976" y="1906074"/>
            <a:ext cx="1313565" cy="2803731"/>
            <a:chOff x="3037242" y="1906075"/>
            <a:chExt cx="1876522" cy="4005330"/>
          </a:xfrm>
        </p:grpSpPr>
        <p:grpSp>
          <p:nvGrpSpPr>
            <p:cNvPr id="25" name="Groep 24">
              <a:extLst>
                <a:ext uri="{FF2B5EF4-FFF2-40B4-BE49-F238E27FC236}">
                  <a16:creationId xmlns:a16="http://schemas.microsoft.com/office/drawing/2014/main" id="{19BF4837-7540-038C-6C11-A0E577569F9D}"/>
                </a:ext>
              </a:extLst>
            </p:cNvPr>
            <p:cNvGrpSpPr/>
            <p:nvPr/>
          </p:nvGrpSpPr>
          <p:grpSpPr>
            <a:xfrm>
              <a:off x="3037242" y="1906075"/>
              <a:ext cx="1876522" cy="4005330"/>
              <a:chOff x="3161777" y="1787854"/>
              <a:chExt cx="1876522" cy="4579637"/>
            </a:xfrm>
          </p:grpSpPr>
          <p:sp>
            <p:nvSpPr>
              <p:cNvPr id="7" name="Rechthoek 6">
                <a:extLst>
                  <a:ext uri="{FF2B5EF4-FFF2-40B4-BE49-F238E27FC236}">
                    <a16:creationId xmlns:a16="http://schemas.microsoft.com/office/drawing/2014/main" id="{9CA42FDA-828A-33F0-9FB4-DEA333C9E2E1}"/>
                  </a:ext>
                </a:extLst>
              </p:cNvPr>
              <p:cNvSpPr/>
              <p:nvPr/>
            </p:nvSpPr>
            <p:spPr>
              <a:xfrm>
                <a:off x="3161777" y="1787854"/>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53BC774-D3E4-5F8E-93D2-F3BED438CA2E}"/>
                  </a:ext>
                </a:extLst>
              </p:cNvPr>
              <p:cNvSpPr/>
              <p:nvPr/>
            </p:nvSpPr>
            <p:spPr>
              <a:xfrm>
                <a:off x="3211642" y="4490111"/>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Container orchestration for PETs</a:t>
                </a:r>
              </a:p>
            </p:txBody>
          </p:sp>
        </p:grpSp>
        <p:sp>
          <p:nvSpPr>
            <p:cNvPr id="30" name="Ovaal 29">
              <a:extLst>
                <a:ext uri="{FF2B5EF4-FFF2-40B4-BE49-F238E27FC236}">
                  <a16:creationId xmlns:a16="http://schemas.microsoft.com/office/drawing/2014/main" id="{E77184BA-8AD2-C3DA-799D-FD1E75B4111F}"/>
                </a:ext>
              </a:extLst>
            </p:cNvPr>
            <p:cNvSpPr>
              <a:spLocks noChangeAspect="1"/>
            </p:cNvSpPr>
            <p:nvPr/>
          </p:nvSpPr>
          <p:spPr>
            <a:xfrm>
              <a:off x="3164381" y="2268654"/>
              <a:ext cx="1620000" cy="1620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Graphic 58">
              <a:extLst>
                <a:ext uri="{FF2B5EF4-FFF2-40B4-BE49-F238E27FC236}">
                  <a16:creationId xmlns:a16="http://schemas.microsoft.com/office/drawing/2014/main" id="{88ACB616-03F3-3CFB-6391-4B363FE57F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9140" y="2743050"/>
              <a:ext cx="752727" cy="828000"/>
            </a:xfrm>
            <a:prstGeom prst="rect">
              <a:avLst/>
            </a:prstGeom>
          </p:spPr>
        </p:pic>
      </p:grpSp>
      <p:sp>
        <p:nvSpPr>
          <p:cNvPr id="4" name="Rechthoek 3">
            <a:extLst>
              <a:ext uri="{FF2B5EF4-FFF2-40B4-BE49-F238E27FC236}">
                <a16:creationId xmlns:a16="http://schemas.microsoft.com/office/drawing/2014/main" id="{AA4C3238-16F1-C03D-A2C6-2FDC92BA1676}"/>
              </a:ext>
            </a:extLst>
          </p:cNvPr>
          <p:cNvSpPr/>
          <p:nvPr/>
        </p:nvSpPr>
        <p:spPr>
          <a:xfrm>
            <a:off x="9719034" y="6476214"/>
            <a:ext cx="2472965" cy="381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a:solidFill>
                  <a:srgbClr val="AABFCE"/>
                </a:solidFill>
                <a:latin typeface="Source Sans Pro"/>
              </a:rPr>
              <a:t>* PET = Privacy Enhancing Technique</a:t>
            </a:r>
            <a:endParaRPr lang="en-GB" sz="1800">
              <a:solidFill>
                <a:srgbClr val="0F497B"/>
              </a:solidFill>
              <a:latin typeface="Source Sans Pro"/>
            </a:endParaRPr>
          </a:p>
        </p:txBody>
      </p:sp>
      <p:grpSp>
        <p:nvGrpSpPr>
          <p:cNvPr id="23" name="Groep 23">
            <a:extLst>
              <a:ext uri="{FF2B5EF4-FFF2-40B4-BE49-F238E27FC236}">
                <a16:creationId xmlns:a16="http://schemas.microsoft.com/office/drawing/2014/main" id="{F2FB9DA8-8FD4-7DFC-92CF-33299D266927}"/>
              </a:ext>
            </a:extLst>
          </p:cNvPr>
          <p:cNvGrpSpPr/>
          <p:nvPr/>
        </p:nvGrpSpPr>
        <p:grpSpPr>
          <a:xfrm>
            <a:off x="8803194" y="1923902"/>
            <a:ext cx="1313565" cy="2803731"/>
            <a:chOff x="880326" y="1787855"/>
            <a:chExt cx="1876522" cy="4579637"/>
          </a:xfrm>
        </p:grpSpPr>
        <p:sp>
          <p:nvSpPr>
            <p:cNvPr id="36" name="Rechthoek 2">
              <a:extLst>
                <a:ext uri="{FF2B5EF4-FFF2-40B4-BE49-F238E27FC236}">
                  <a16:creationId xmlns:a16="http://schemas.microsoft.com/office/drawing/2014/main" id="{6AD06115-BD62-8985-68AC-C1021F4D29BB}"/>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37" name="Rechthoek 16">
              <a:extLst>
                <a:ext uri="{FF2B5EF4-FFF2-40B4-BE49-F238E27FC236}">
                  <a16:creationId xmlns:a16="http://schemas.microsoft.com/office/drawing/2014/main" id="{30CDFC86-DFBB-D483-2B67-EB4DF18B061E}"/>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Managing collaboration policies</a:t>
              </a:r>
              <a:endParaRPr lang="nl-NL" sz="1600" dirty="0">
                <a:solidFill>
                  <a:srgbClr val="0F497B"/>
                </a:solidFill>
                <a:latin typeface="Source Sans Pro"/>
              </a:endParaRPr>
            </a:p>
          </p:txBody>
        </p:sp>
      </p:grpSp>
      <p:sp>
        <p:nvSpPr>
          <p:cNvPr id="34" name="Ovaal 28">
            <a:extLst>
              <a:ext uri="{FF2B5EF4-FFF2-40B4-BE49-F238E27FC236}">
                <a16:creationId xmlns:a16="http://schemas.microsoft.com/office/drawing/2014/main" id="{4D6495E2-7B22-A2B4-4E62-CEAB656E8894}"/>
              </a:ext>
            </a:extLst>
          </p:cNvPr>
          <p:cNvSpPr>
            <a:spLocks noChangeAspect="1"/>
          </p:cNvSpPr>
          <p:nvPr/>
        </p:nvSpPr>
        <p:spPr>
          <a:xfrm>
            <a:off x="8892191" y="217770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5" name="Graphic 34">
            <a:extLst>
              <a:ext uri="{FF2B5EF4-FFF2-40B4-BE49-F238E27FC236}">
                <a16:creationId xmlns:a16="http://schemas.microsoft.com/office/drawing/2014/main" id="{D96DE052-0FF6-C4C3-B6CF-1C7D999E2DF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119688" y="2377856"/>
            <a:ext cx="679005" cy="679641"/>
          </a:xfrm>
          <a:prstGeom prst="rect">
            <a:avLst/>
          </a:prstGeom>
        </p:spPr>
      </p:pic>
      <p:grpSp>
        <p:nvGrpSpPr>
          <p:cNvPr id="40" name="Groep 23">
            <a:extLst>
              <a:ext uri="{FF2B5EF4-FFF2-40B4-BE49-F238E27FC236}">
                <a16:creationId xmlns:a16="http://schemas.microsoft.com/office/drawing/2014/main" id="{56D36E92-6F2D-2948-B453-D7C6D0401FF3}"/>
              </a:ext>
            </a:extLst>
          </p:cNvPr>
          <p:cNvGrpSpPr/>
          <p:nvPr/>
        </p:nvGrpSpPr>
        <p:grpSpPr>
          <a:xfrm>
            <a:off x="10385815" y="1920532"/>
            <a:ext cx="1313565" cy="2803731"/>
            <a:chOff x="880326" y="1787855"/>
            <a:chExt cx="1876522" cy="4579637"/>
          </a:xfrm>
        </p:grpSpPr>
        <p:sp>
          <p:nvSpPr>
            <p:cNvPr id="44" name="Rechthoek 2">
              <a:extLst>
                <a:ext uri="{FF2B5EF4-FFF2-40B4-BE49-F238E27FC236}">
                  <a16:creationId xmlns:a16="http://schemas.microsoft.com/office/drawing/2014/main" id="{76D39D5E-D4ED-BFC4-A125-1206A210F776}"/>
                </a:ext>
              </a:extLst>
            </p:cNvPr>
            <p:cNvSpPr/>
            <p:nvPr/>
          </p:nvSpPr>
          <p:spPr>
            <a:xfrm>
              <a:off x="880326" y="1787855"/>
              <a:ext cx="1876522" cy="4579637"/>
            </a:xfrm>
            <a:prstGeom prst="rect">
              <a:avLst/>
            </a:prstGeom>
            <a:solidFill>
              <a:srgbClr val="AABFCE">
                <a:alpha val="20000"/>
              </a:srgbClr>
            </a:solidFill>
            <a:ln>
              <a:solidFill>
                <a:srgbClr val="FFFFFF">
                  <a:alpha val="3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800">
                <a:solidFill>
                  <a:srgbClr val="0F497B"/>
                </a:solidFill>
                <a:latin typeface="Source Sans Pro"/>
              </a:endParaRPr>
            </a:p>
          </p:txBody>
        </p:sp>
        <p:sp>
          <p:nvSpPr>
            <p:cNvPr id="45" name="Rechthoek 16">
              <a:extLst>
                <a:ext uri="{FF2B5EF4-FFF2-40B4-BE49-F238E27FC236}">
                  <a16:creationId xmlns:a16="http://schemas.microsoft.com/office/drawing/2014/main" id="{1696530B-1A5A-E63A-E7A4-866F5A8B374B}"/>
                </a:ext>
              </a:extLst>
            </p:cNvPr>
            <p:cNvSpPr/>
            <p:nvPr/>
          </p:nvSpPr>
          <p:spPr>
            <a:xfrm>
              <a:off x="930191" y="4490112"/>
              <a:ext cx="1776793" cy="1770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rgbClr val="0F497B"/>
                  </a:solidFill>
                  <a:latin typeface="Source Sans Pro"/>
                </a:rPr>
                <a:t>Minimal network requirements</a:t>
              </a:r>
              <a:endParaRPr lang="nl-NL" sz="1600" dirty="0">
                <a:solidFill>
                  <a:srgbClr val="0F497B"/>
                </a:solidFill>
                <a:latin typeface="Source Sans Pro"/>
              </a:endParaRPr>
            </a:p>
          </p:txBody>
        </p:sp>
      </p:grpSp>
      <p:sp>
        <p:nvSpPr>
          <p:cNvPr id="41" name="Ovaal 28">
            <a:extLst>
              <a:ext uri="{FF2B5EF4-FFF2-40B4-BE49-F238E27FC236}">
                <a16:creationId xmlns:a16="http://schemas.microsoft.com/office/drawing/2014/main" id="{E8367BB6-DC1A-D847-5DE8-91078DBEC567}"/>
              </a:ext>
            </a:extLst>
          </p:cNvPr>
          <p:cNvSpPr>
            <a:spLocks noChangeAspect="1"/>
          </p:cNvSpPr>
          <p:nvPr/>
        </p:nvSpPr>
        <p:spPr>
          <a:xfrm>
            <a:off x="10474812" y="2174337"/>
            <a:ext cx="1134000" cy="1134000"/>
          </a:xfrm>
          <a:prstGeom prst="ellipse">
            <a:avLst/>
          </a:prstGeom>
          <a:solidFill>
            <a:srgbClr val="FFFFFF"/>
          </a:solidFill>
          <a:ln w="63500">
            <a:solidFill>
              <a:srgbClr val="0F49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2" name="Graphic 41">
            <a:extLst>
              <a:ext uri="{FF2B5EF4-FFF2-40B4-BE49-F238E27FC236}">
                <a16:creationId xmlns:a16="http://schemas.microsoft.com/office/drawing/2014/main" id="{176807B9-8C6E-657E-8AC9-D53BCA71710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72083" y="2375780"/>
            <a:ext cx="681717" cy="681717"/>
          </a:xfrm>
          <a:prstGeom prst="rect">
            <a:avLst/>
          </a:prstGeom>
        </p:spPr>
      </p:pic>
    </p:spTree>
    <p:extLst>
      <p:ext uri="{BB962C8B-B14F-4D97-AF65-F5344CB8AC3E}">
        <p14:creationId xmlns:p14="http://schemas.microsoft.com/office/powerpoint/2010/main" val="83024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2F41-AA78-4FC4-9C42-CD73FC39B95D}"/>
              </a:ext>
            </a:extLst>
          </p:cNvPr>
          <p:cNvSpPr>
            <a:spLocks noGrp="1"/>
          </p:cNvSpPr>
          <p:nvPr>
            <p:ph type="title"/>
          </p:nvPr>
        </p:nvSpPr>
        <p:spPr/>
        <p:txBody>
          <a:bodyPr/>
          <a:lstStyle/>
          <a:p>
            <a:r>
              <a:rPr lang="en-US" dirty="0"/>
              <a:t>The vantage6 infrastructure</a:t>
            </a:r>
            <a:endParaRPr lang="en-NL" dirty="0"/>
          </a:p>
        </p:txBody>
      </p:sp>
      <p:pic>
        <p:nvPicPr>
          <p:cNvPr id="5" name="Picture 4" descr="A screenshot of a computer&#10;&#10;Description automatically generated">
            <a:extLst>
              <a:ext uri="{FF2B5EF4-FFF2-40B4-BE49-F238E27FC236}">
                <a16:creationId xmlns:a16="http://schemas.microsoft.com/office/drawing/2014/main" id="{94DCDA17-C38E-8D09-A15E-68037CDA9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372" y="1690688"/>
            <a:ext cx="6757705" cy="4649583"/>
          </a:xfrm>
          <a:prstGeom prst="rect">
            <a:avLst/>
          </a:prstGeom>
        </p:spPr>
      </p:pic>
      <p:sp>
        <p:nvSpPr>
          <p:cNvPr id="4" name="Rectangle 3">
            <a:extLst>
              <a:ext uri="{FF2B5EF4-FFF2-40B4-BE49-F238E27FC236}">
                <a16:creationId xmlns:a16="http://schemas.microsoft.com/office/drawing/2014/main" id="{7F8D5901-5B1E-D21D-CB35-40AC0DF2210F}"/>
              </a:ext>
            </a:extLst>
          </p:cNvPr>
          <p:cNvSpPr/>
          <p:nvPr/>
        </p:nvSpPr>
        <p:spPr>
          <a:xfrm>
            <a:off x="4789569" y="2030320"/>
            <a:ext cx="5592681" cy="438953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EF032F40-0BCD-E3B6-1868-4E63AEF3C50F}"/>
              </a:ext>
            </a:extLst>
          </p:cNvPr>
          <p:cNvSpPr/>
          <p:nvPr/>
        </p:nvSpPr>
        <p:spPr>
          <a:xfrm>
            <a:off x="10372725" y="3296728"/>
            <a:ext cx="971550" cy="16954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E22A894-701D-A4B9-736F-757B844C9435}"/>
              </a:ext>
            </a:extLst>
          </p:cNvPr>
          <p:cNvGrpSpPr/>
          <p:nvPr/>
        </p:nvGrpSpPr>
        <p:grpSpPr>
          <a:xfrm>
            <a:off x="889704" y="1753157"/>
            <a:ext cx="2952970" cy="2691843"/>
            <a:chOff x="838200" y="2460229"/>
            <a:chExt cx="2952970" cy="4033703"/>
          </a:xfrm>
        </p:grpSpPr>
        <p:sp>
          <p:nvSpPr>
            <p:cNvPr id="8" name="Rectangle: Rounded Corners 7">
              <a:extLst>
                <a:ext uri="{FF2B5EF4-FFF2-40B4-BE49-F238E27FC236}">
                  <a16:creationId xmlns:a16="http://schemas.microsoft.com/office/drawing/2014/main" id="{9CE20952-2271-3DB0-3F20-9C29BFD465AD}"/>
                </a:ext>
              </a:extLst>
            </p:cNvPr>
            <p:cNvSpPr/>
            <p:nvPr/>
          </p:nvSpPr>
          <p:spPr>
            <a:xfrm>
              <a:off x="838200" y="2460229"/>
              <a:ext cx="2952970" cy="4033703"/>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8F8F3CBF-C302-108F-C9CC-ABAC31036DE8}"/>
                </a:ext>
              </a:extLst>
            </p:cNvPr>
            <p:cNvSpPr txBox="1"/>
            <p:nvPr/>
          </p:nvSpPr>
          <p:spPr>
            <a:xfrm>
              <a:off x="990599" y="2724230"/>
              <a:ext cx="2658534" cy="2363136"/>
            </a:xfrm>
            <a:prstGeom prst="rect">
              <a:avLst/>
            </a:prstGeom>
            <a:noFill/>
          </p:spPr>
          <p:txBody>
            <a:bodyPr wrap="square" rtlCol="0">
              <a:spAutoFit/>
            </a:bodyPr>
            <a:lstStyle/>
            <a:p>
              <a:r>
                <a:rPr lang="en-GB" sz="2800" b="1" dirty="0">
                  <a:solidFill>
                    <a:srgbClr val="F9AC23"/>
                  </a:solidFill>
                </a:rPr>
                <a:t>Algorithm store</a:t>
              </a:r>
              <a:br>
                <a:rPr lang="en-GB" dirty="0">
                  <a:solidFill>
                    <a:schemeClr val="bg1"/>
                  </a:solidFill>
                </a:rPr>
              </a:br>
              <a:endParaRPr lang="en-GB" dirty="0">
                <a:solidFill>
                  <a:schemeClr val="bg1"/>
                </a:solidFill>
              </a:endParaRPr>
            </a:p>
            <a:p>
              <a:r>
                <a:rPr lang="en-US" i="1" dirty="0">
                  <a:solidFill>
                    <a:schemeClr val="bg1"/>
                  </a:solidFill>
                </a:rPr>
                <a:t>Repository for trusted algorithms. It allows researchers to explore which algorithms are available and how to run them. </a:t>
              </a:r>
            </a:p>
          </p:txBody>
        </p:sp>
      </p:grpSp>
    </p:spTree>
    <p:extLst>
      <p:ext uri="{BB962C8B-B14F-4D97-AF65-F5344CB8AC3E}">
        <p14:creationId xmlns:p14="http://schemas.microsoft.com/office/powerpoint/2010/main" val="175833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sp>
        <p:nvSpPr>
          <p:cNvPr id="6" name="TextBox 5">
            <a:extLst>
              <a:ext uri="{FF2B5EF4-FFF2-40B4-BE49-F238E27FC236}">
                <a16:creationId xmlns:a16="http://schemas.microsoft.com/office/drawing/2014/main" id="{620ACE44-320D-1079-A5C3-24C7BB24F711}"/>
              </a:ext>
            </a:extLst>
          </p:cNvPr>
          <p:cNvSpPr txBox="1"/>
          <p:nvPr/>
        </p:nvSpPr>
        <p:spPr>
          <a:xfrm>
            <a:off x="838200" y="5444164"/>
            <a:ext cx="6824134" cy="923330"/>
          </a:xfrm>
          <a:prstGeom prst="rect">
            <a:avLst/>
          </a:prstGeom>
          <a:noFill/>
        </p:spPr>
        <p:txBody>
          <a:bodyPr wrap="square" rtlCol="0">
            <a:spAutoFit/>
          </a:bodyPr>
          <a:lstStyle/>
          <a:p>
            <a:r>
              <a:rPr lang="en-US" dirty="0">
                <a:solidFill>
                  <a:srgbClr val="0F497B"/>
                </a:solidFill>
                <a:latin typeface="Source Sans Pro"/>
              </a:rPr>
              <a:t>Data sources and the aggregation entity are mapped to nodes. </a:t>
            </a:r>
          </a:p>
          <a:p>
            <a:endParaRPr lang="en-US" dirty="0">
              <a:solidFill>
                <a:srgbClr val="0F497B"/>
              </a:solidFill>
              <a:latin typeface="Source Sans Pro"/>
            </a:endParaRPr>
          </a:p>
          <a:p>
            <a:r>
              <a:rPr lang="en-US" dirty="0">
                <a:solidFill>
                  <a:srgbClr val="0F497B"/>
                </a:solidFill>
                <a:latin typeface="Source Sans Pro"/>
              </a:rPr>
              <a:t>The vantage6 server is on the side, coordinating the analysis.</a:t>
            </a:r>
          </a:p>
        </p:txBody>
      </p:sp>
      <p:pic>
        <p:nvPicPr>
          <p:cNvPr id="7" name="Picture 6" descr="A diagram of a server&#10;&#10;Description automatically generated">
            <a:extLst>
              <a:ext uri="{FF2B5EF4-FFF2-40B4-BE49-F238E27FC236}">
                <a16:creationId xmlns:a16="http://schemas.microsoft.com/office/drawing/2014/main" id="{92A705CF-DB38-ABAD-05D7-1DBEDA7AA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957" y="1945248"/>
            <a:ext cx="5528733" cy="3109912"/>
          </a:xfrm>
          <a:prstGeom prst="rect">
            <a:avLst/>
          </a:prstGeom>
        </p:spPr>
      </p:pic>
      <p:sp>
        <p:nvSpPr>
          <p:cNvPr id="12" name="TextBox 11">
            <a:extLst>
              <a:ext uri="{FF2B5EF4-FFF2-40B4-BE49-F238E27FC236}">
                <a16:creationId xmlns:a16="http://schemas.microsoft.com/office/drawing/2014/main" id="{9FF59A0D-6DED-FCF4-7120-14884594B20E}"/>
              </a:ext>
            </a:extLst>
          </p:cNvPr>
          <p:cNvSpPr txBox="1"/>
          <p:nvPr/>
        </p:nvSpPr>
        <p:spPr>
          <a:xfrm>
            <a:off x="838200" y="1104415"/>
            <a:ext cx="10066867" cy="369332"/>
          </a:xfrm>
          <a:prstGeom prst="rect">
            <a:avLst/>
          </a:prstGeom>
          <a:noFill/>
        </p:spPr>
        <p:txBody>
          <a:bodyPr wrap="square" rtlCol="0">
            <a:spAutoFit/>
          </a:bodyPr>
          <a:lstStyle/>
          <a:p>
            <a:r>
              <a:rPr lang="en-US" dirty="0">
                <a:solidFill>
                  <a:srgbClr val="0F497B"/>
                </a:solidFill>
                <a:latin typeface="Source Sans Pro"/>
              </a:rPr>
              <a:t>Let us consider the federated sum from chapter 1 again</a:t>
            </a:r>
          </a:p>
        </p:txBody>
      </p:sp>
    </p:spTree>
    <p:extLst>
      <p:ext uri="{BB962C8B-B14F-4D97-AF65-F5344CB8AC3E}">
        <p14:creationId xmlns:p14="http://schemas.microsoft.com/office/powerpoint/2010/main" val="355718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D4B-61FE-91CC-88C2-0EAA986D7653}"/>
              </a:ext>
            </a:extLst>
          </p:cNvPr>
          <p:cNvSpPr>
            <a:spLocks noGrp="1"/>
          </p:cNvSpPr>
          <p:nvPr>
            <p:ph type="title"/>
          </p:nvPr>
        </p:nvSpPr>
        <p:spPr/>
        <p:txBody>
          <a:bodyPr/>
          <a:lstStyle/>
          <a:p>
            <a:r>
              <a:rPr lang="en-US" dirty="0"/>
              <a:t>How algorithms run in vantage6</a:t>
            </a:r>
            <a:endParaRPr lang="en-NL"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03CF207C-1DA3-A5C4-9518-361A13AF4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04" y="3429000"/>
            <a:ext cx="7061147" cy="2984295"/>
          </a:xfrm>
        </p:spPr>
      </p:pic>
      <p:sp>
        <p:nvSpPr>
          <p:cNvPr id="6" name="TextBox 5">
            <a:extLst>
              <a:ext uri="{FF2B5EF4-FFF2-40B4-BE49-F238E27FC236}">
                <a16:creationId xmlns:a16="http://schemas.microsoft.com/office/drawing/2014/main" id="{620ACE44-320D-1079-A5C3-24C7BB24F711}"/>
              </a:ext>
            </a:extLst>
          </p:cNvPr>
          <p:cNvSpPr txBox="1"/>
          <p:nvPr/>
        </p:nvSpPr>
        <p:spPr>
          <a:xfrm>
            <a:off x="838200" y="1485900"/>
            <a:ext cx="10839450" cy="2031325"/>
          </a:xfrm>
          <a:prstGeom prst="rect">
            <a:avLst/>
          </a:prstGeom>
          <a:noFill/>
        </p:spPr>
        <p:txBody>
          <a:bodyPr wrap="square" rtlCol="0">
            <a:spAutoFit/>
          </a:bodyPr>
          <a:lstStyle/>
          <a:p>
            <a:r>
              <a:rPr lang="en-US" dirty="0">
                <a:solidFill>
                  <a:srgbClr val="0F497B"/>
                </a:solidFill>
                <a:latin typeface="Source Sans Pro"/>
              </a:rPr>
              <a:t>Federated algorithms can be split in a </a:t>
            </a:r>
            <a:r>
              <a:rPr lang="en-US" b="1" dirty="0">
                <a:solidFill>
                  <a:srgbClr val="0F497B"/>
                </a:solidFill>
                <a:latin typeface="Source Sans Pro"/>
              </a:rPr>
              <a:t>federated</a:t>
            </a:r>
            <a:r>
              <a:rPr lang="en-US" dirty="0">
                <a:solidFill>
                  <a:srgbClr val="0F497B"/>
                </a:solidFill>
                <a:latin typeface="Source Sans Pro"/>
              </a:rPr>
              <a:t> and a </a:t>
            </a:r>
            <a:r>
              <a:rPr lang="en-US" b="1" dirty="0">
                <a:solidFill>
                  <a:srgbClr val="0F497B"/>
                </a:solidFill>
                <a:latin typeface="Source Sans Pro"/>
              </a:rPr>
              <a:t>central</a:t>
            </a:r>
            <a:r>
              <a:rPr lang="en-US" dirty="0">
                <a:solidFill>
                  <a:srgbClr val="0F497B"/>
                </a:solidFill>
                <a:latin typeface="Source Sans Pro"/>
              </a:rPr>
              <a:t> part:</a:t>
            </a:r>
          </a:p>
          <a:p>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Central</a:t>
            </a:r>
            <a:r>
              <a:rPr lang="en-US" dirty="0">
                <a:solidFill>
                  <a:srgbClr val="0F497B"/>
                </a:solidFill>
                <a:latin typeface="Source Sans Pro"/>
              </a:rPr>
              <a:t>: The central part of the algorithm is responsible for orchestration and aggregation of the partial results.</a:t>
            </a:r>
          </a:p>
          <a:p>
            <a:pPr marL="285750" indent="-285750">
              <a:buFont typeface="Arial" panose="020B0604020202020204" pitchFamily="34" charset="0"/>
              <a:buChar char="•"/>
            </a:pPr>
            <a:endParaRPr lang="en-US" dirty="0">
              <a:solidFill>
                <a:srgbClr val="0F497B"/>
              </a:solidFill>
              <a:latin typeface="Source Sans Pro"/>
            </a:endParaRPr>
          </a:p>
          <a:p>
            <a:pPr marL="285750" indent="-285750">
              <a:buFont typeface="Arial" panose="020B0604020202020204" pitchFamily="34" charset="0"/>
              <a:buChar char="•"/>
            </a:pPr>
            <a:r>
              <a:rPr lang="en-US" b="1" dirty="0">
                <a:solidFill>
                  <a:srgbClr val="0F497B"/>
                </a:solidFill>
                <a:latin typeface="Source Sans Pro"/>
              </a:rPr>
              <a:t>Federated</a:t>
            </a:r>
            <a:r>
              <a:rPr lang="en-US" dirty="0">
                <a:solidFill>
                  <a:srgbClr val="0F497B"/>
                </a:solidFill>
                <a:latin typeface="Source Sans Pro"/>
              </a:rPr>
              <a:t>: The partial tasks are executing computations on the local privacy sensitive data.</a:t>
            </a:r>
          </a:p>
          <a:p>
            <a:endParaRPr lang="en-US" dirty="0"/>
          </a:p>
        </p:txBody>
      </p:sp>
      <p:sp>
        <p:nvSpPr>
          <p:cNvPr id="4" name="TextBox 3">
            <a:extLst>
              <a:ext uri="{FF2B5EF4-FFF2-40B4-BE49-F238E27FC236}">
                <a16:creationId xmlns:a16="http://schemas.microsoft.com/office/drawing/2014/main" id="{9DAFFC18-E670-6E6A-5852-F21FD22B3D8A}"/>
              </a:ext>
            </a:extLst>
          </p:cNvPr>
          <p:cNvSpPr txBox="1"/>
          <p:nvPr/>
        </p:nvSpPr>
        <p:spPr>
          <a:xfrm>
            <a:off x="8635834" y="3970734"/>
            <a:ext cx="990767" cy="307777"/>
          </a:xfrm>
          <a:prstGeom prst="rect">
            <a:avLst/>
          </a:prstGeom>
          <a:solidFill>
            <a:schemeClr val="bg1"/>
          </a:solidFill>
        </p:spPr>
        <p:txBody>
          <a:bodyPr wrap="square">
            <a:spAutoFit/>
          </a:bodyPr>
          <a:lstStyle/>
          <a:p>
            <a:r>
              <a:rPr lang="en-US" sz="1400" b="1" dirty="0">
                <a:solidFill>
                  <a:srgbClr val="0F497B"/>
                </a:solidFill>
                <a:latin typeface="Source Sans Pro"/>
              </a:rPr>
              <a:t>Federated</a:t>
            </a:r>
            <a:endParaRPr lang="en-NL" sz="1400" dirty="0"/>
          </a:p>
        </p:txBody>
      </p:sp>
    </p:spTree>
    <p:extLst>
      <p:ext uri="{BB962C8B-B14F-4D97-AF65-F5344CB8AC3E}">
        <p14:creationId xmlns:p14="http://schemas.microsoft.com/office/powerpoint/2010/main" val="161679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US" dirty="0"/>
              <a:t>How algorithms run in vantage6</a:t>
            </a:r>
            <a:endParaRPr lang="en-GB" dirty="0"/>
          </a:p>
        </p:txBody>
      </p:sp>
      <p:sp>
        <p:nvSpPr>
          <p:cNvPr id="5" name="Rechthoek 4">
            <a:extLst>
              <a:ext uri="{FF2B5EF4-FFF2-40B4-BE49-F238E27FC236}">
                <a16:creationId xmlns:a16="http://schemas.microsoft.com/office/drawing/2014/main" id="{A993F891-8537-4B63-AFF8-892F3948D12F}"/>
              </a:ext>
            </a:extLst>
          </p:cNvPr>
          <p:cNvSpPr/>
          <p:nvPr/>
        </p:nvSpPr>
        <p:spPr>
          <a:xfrm>
            <a:off x="914400" y="1295400"/>
            <a:ext cx="10011747" cy="546929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8" name="Graphic 7">
            <a:extLst>
              <a:ext uri="{FF2B5EF4-FFF2-40B4-BE49-F238E27FC236}">
                <a16:creationId xmlns:a16="http://schemas.microsoft.com/office/drawing/2014/main" id="{4C3BAB14-699E-477C-91CD-C804237DF0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24613"/>
            <a:ext cx="3857625" cy="1647825"/>
          </a:xfrm>
          <a:prstGeom prst="rect">
            <a:avLst/>
          </a:prstGeom>
        </p:spPr>
      </p:pic>
    </p:spTree>
    <p:extLst>
      <p:ext uri="{BB962C8B-B14F-4D97-AF65-F5344CB8AC3E}">
        <p14:creationId xmlns:p14="http://schemas.microsoft.com/office/powerpoint/2010/main" val="246374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FCD92B81-DC1B-429D-B152-2DDBA89A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3441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23060CB4-5208-4CAF-8844-2F16EEAF83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0" y="1424613"/>
            <a:ext cx="3857625" cy="1647825"/>
          </a:xfrm>
          <a:prstGeom prst="rect">
            <a:avLst/>
          </a:prstGeom>
        </p:spPr>
      </p:pic>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20567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E2927D-BEFE-A43A-02AF-78333F2784F3}"/>
              </a:ext>
            </a:extLst>
          </p:cNvPr>
          <p:cNvGrpSpPr/>
          <p:nvPr/>
        </p:nvGrpSpPr>
        <p:grpSpPr>
          <a:xfrm>
            <a:off x="914400" y="898526"/>
            <a:ext cx="10011747" cy="5866168"/>
            <a:chOff x="914400" y="898526"/>
            <a:chExt cx="10011747" cy="5866168"/>
          </a:xfrm>
        </p:grpSpPr>
        <p:grpSp>
          <p:nvGrpSpPr>
            <p:cNvPr id="3" name="Group 2">
              <a:extLst>
                <a:ext uri="{FF2B5EF4-FFF2-40B4-BE49-F238E27FC236}">
                  <a16:creationId xmlns:a16="http://schemas.microsoft.com/office/drawing/2014/main" id="{D2FB129A-2174-6A46-8A4A-FB6F1C3D8ED9}"/>
                </a:ext>
              </a:extLst>
            </p:cNvPr>
            <p:cNvGrpSpPr/>
            <p:nvPr/>
          </p:nvGrpSpPr>
          <p:grpSpPr>
            <a:xfrm>
              <a:off x="914400" y="898526"/>
              <a:ext cx="10011747" cy="5866168"/>
              <a:chOff x="914400" y="898526"/>
              <a:chExt cx="10011747" cy="5866168"/>
            </a:xfrm>
          </p:grpSpPr>
          <p:pic>
            <p:nvPicPr>
              <p:cNvPr id="4" name="Picture 4">
                <a:extLst>
                  <a:ext uri="{FF2B5EF4-FFF2-40B4-BE49-F238E27FC236}">
                    <a16:creationId xmlns:a16="http://schemas.microsoft.com/office/drawing/2014/main" id="{DBE0DB3D-B7AD-4392-B9D3-5F7F15636A15}"/>
                  </a:ext>
                </a:extLst>
              </p:cNvPr>
              <p:cNvPicPr>
                <a:picLocks noChangeAspect="1"/>
              </p:cNvPicPr>
              <p:nvPr/>
            </p:nvPicPr>
            <p:blipFill>
              <a:blip r:embed="rId3"/>
              <a:stretch>
                <a:fillRect/>
              </a:stretch>
            </p:blipFill>
            <p:spPr>
              <a:xfrm>
                <a:off x="2087753" y="1199021"/>
                <a:ext cx="8016495" cy="5400000"/>
              </a:xfrm>
              <a:prstGeom prst="rect">
                <a:avLst/>
              </a:prstGeom>
            </p:spPr>
          </p:pic>
          <p:sp>
            <p:nvSpPr>
              <p:cNvPr id="5" name="Rechthoek 4">
                <a:extLst>
                  <a:ext uri="{FF2B5EF4-FFF2-40B4-BE49-F238E27FC236}">
                    <a16:creationId xmlns:a16="http://schemas.microsoft.com/office/drawing/2014/main" id="{A993F891-8537-4B63-AFF8-892F3948D12F}"/>
                  </a:ext>
                </a:extLst>
              </p:cNvPr>
              <p:cNvSpPr/>
              <p:nvPr/>
            </p:nvSpPr>
            <p:spPr>
              <a:xfrm>
                <a:off x="914400" y="898526"/>
                <a:ext cx="10011747" cy="586616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8FFAEC99-9BD5-4F9F-9273-52307F09E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8798" y="2336921"/>
                <a:ext cx="4857750" cy="1562100"/>
              </a:xfrm>
              <a:prstGeom prst="rect">
                <a:avLst/>
              </a:prstGeom>
            </p:spPr>
          </p:pic>
          <p:pic>
            <p:nvPicPr>
              <p:cNvPr id="7" name="Graphic 6">
                <a:extLst>
                  <a:ext uri="{FF2B5EF4-FFF2-40B4-BE49-F238E27FC236}">
                    <a16:creationId xmlns:a16="http://schemas.microsoft.com/office/drawing/2014/main" id="{48FFD2EF-677B-463A-BC75-162714B1C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9312" y="2103111"/>
                <a:ext cx="3028950" cy="3438525"/>
              </a:xfrm>
              <a:prstGeom prst="rect">
                <a:avLst/>
              </a:prstGeom>
            </p:spPr>
          </p:pic>
          <p:pic>
            <p:nvPicPr>
              <p:cNvPr id="8" name="Graphic 7">
                <a:extLst>
                  <a:ext uri="{FF2B5EF4-FFF2-40B4-BE49-F238E27FC236}">
                    <a16:creationId xmlns:a16="http://schemas.microsoft.com/office/drawing/2014/main" id="{4CD782ED-AEE2-4D4D-9F7F-12A54E200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668" y="2103111"/>
                <a:ext cx="3095625" cy="3419475"/>
              </a:xfrm>
              <a:prstGeom prst="rect">
                <a:avLst/>
              </a:prstGeom>
            </p:spPr>
          </p:pic>
          <p:pic>
            <p:nvPicPr>
              <p:cNvPr id="9" name="Graphic 8">
                <a:extLst>
                  <a:ext uri="{FF2B5EF4-FFF2-40B4-BE49-F238E27FC236}">
                    <a16:creationId xmlns:a16="http://schemas.microsoft.com/office/drawing/2014/main" id="{BA7A7EBB-4D51-4FAE-A6A5-EB9DB97BCD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1493" y="2764700"/>
                <a:ext cx="4629150" cy="1476375"/>
              </a:xfrm>
              <a:prstGeom prst="rect">
                <a:avLst/>
              </a:prstGeom>
            </p:spPr>
          </p:pic>
        </p:grpSp>
        <p:pic>
          <p:nvPicPr>
            <p:cNvPr id="10" name="Graphic 9">
              <a:extLst>
                <a:ext uri="{FF2B5EF4-FFF2-40B4-BE49-F238E27FC236}">
                  <a16:creationId xmlns:a16="http://schemas.microsoft.com/office/drawing/2014/main" id="{094BF8C1-725A-4399-9045-86A0DFFAD2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4400" y="1424613"/>
              <a:ext cx="3857625" cy="1647825"/>
            </a:xfrm>
            <a:prstGeom prst="rect">
              <a:avLst/>
            </a:prstGeom>
          </p:spPr>
        </p:pic>
      </p:grpSp>
      <p:sp>
        <p:nvSpPr>
          <p:cNvPr id="2" name="Titel 1">
            <a:extLst>
              <a:ext uri="{FF2B5EF4-FFF2-40B4-BE49-F238E27FC236}">
                <a16:creationId xmlns:a16="http://schemas.microsoft.com/office/drawing/2014/main" id="{0BAAE10F-F4EF-4474-9617-F4198D371EDD}"/>
              </a:ext>
            </a:extLst>
          </p:cNvPr>
          <p:cNvSpPr>
            <a:spLocks noGrp="1"/>
          </p:cNvSpPr>
          <p:nvPr>
            <p:ph type="title"/>
          </p:nvPr>
        </p:nvSpPr>
        <p:spPr/>
        <p:txBody>
          <a:bodyPr/>
          <a:lstStyle/>
          <a:p>
            <a:r>
              <a:rPr lang="en-GB" dirty="0"/>
              <a:t>Algorithm projection on infrastructure</a:t>
            </a:r>
          </a:p>
        </p:txBody>
      </p:sp>
    </p:spTree>
    <p:extLst>
      <p:ext uri="{BB962C8B-B14F-4D97-AF65-F5344CB8AC3E}">
        <p14:creationId xmlns:p14="http://schemas.microsoft.com/office/powerpoint/2010/main" val="3895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29F3-9BA4-D0C8-7AE2-778881B6BE17}"/>
              </a:ext>
            </a:extLst>
          </p:cNvPr>
          <p:cNvSpPr>
            <a:spLocks noGrp="1"/>
          </p:cNvSpPr>
          <p:nvPr>
            <p:ph type="title"/>
          </p:nvPr>
        </p:nvSpPr>
        <p:spPr/>
        <p:txBody>
          <a:bodyPr/>
          <a:lstStyle/>
          <a:p>
            <a:r>
              <a:rPr lang="en-US" dirty="0"/>
              <a:t>Exercise</a:t>
            </a:r>
            <a:endParaRPr lang="en-N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80CA86-C524-3683-5340-D58B6AF7385D}"/>
                  </a:ext>
                </a:extLst>
              </p:cNvPr>
              <p:cNvSpPr>
                <a:spLocks noGrp="1"/>
              </p:cNvSpPr>
              <p:nvPr>
                <p:ph idx="1"/>
              </p:nvPr>
            </p:nvSpPr>
            <p:spPr>
              <a:xfrm>
                <a:off x="838200" y="1602317"/>
                <a:ext cx="10515600" cy="4908550"/>
              </a:xfrm>
            </p:spPr>
            <p:txBody>
              <a:bodyPr/>
              <a:lstStyle/>
              <a:p>
                <a:pPr marL="0" indent="0">
                  <a:buNone/>
                </a:pPr>
                <a:r>
                  <a:rPr lang="en-US" sz="1400" dirty="0"/>
                  <a:t>Two centers A and B have the following data regarding the age of a set of patients:</a:t>
                </a:r>
              </a:p>
              <a:p>
                <a:pPr marL="0" indent="0">
                  <a:buNone/>
                </a:pPr>
                <a:r>
                  <a:rPr lang="en-US" sz="1400" dirty="0"/>
                  <a:t>a=[34,42,28,49]</a:t>
                </a:r>
              </a:p>
              <a:p>
                <a:pPr marL="0" indent="0">
                  <a:buNone/>
                </a:pPr>
                <a:r>
                  <a:rPr lang="en-US" sz="1400" dirty="0"/>
                  <a:t>b=[51,23,44]</a:t>
                </a:r>
              </a:p>
              <a:p>
                <a:pPr marL="0" indent="0">
                  <a:buNone/>
                </a:pPr>
                <a:r>
                  <a:rPr lang="en-US" sz="1400" dirty="0"/>
                  <a:t>Each center has a data station, and we want to compute the overall average age of the patients.</a:t>
                </a:r>
              </a:p>
              <a:p>
                <a:pPr marL="0" indent="0">
                  <a:buNone/>
                </a:pPr>
                <a:r>
                  <a:rPr lang="en-US" sz="1400" dirty="0"/>
                  <a:t>Given that the central average can be computed by summing up all the values and dividing the sum by the number of values, using the following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38+42+28+49+51+23+44</m:t>
                              </m:r>
                            </m:num>
                            <m:den>
                              <m:r>
                                <a:rPr lang="en-US" sz="1400" b="0" i="1" smtClean="0">
                                  <a:latin typeface="Cambria Math" panose="02040503050406030204" pitchFamily="18" charset="0"/>
                                </a:rPr>
                                <m:t>7</m:t>
                              </m:r>
                            </m:den>
                          </m:f>
                        </m:e>
                      </m:nary>
                    </m:oMath>
                  </m:oMathPara>
                </a14:m>
                <a:endParaRPr lang="en-US" sz="1400" dirty="0"/>
              </a:p>
              <a:p>
                <a:pPr marL="0" indent="0">
                  <a:buNone/>
                </a:pPr>
                <a:endParaRPr lang="en-US" sz="1400" dirty="0"/>
              </a:p>
              <a:p>
                <a:pPr marL="0" indent="0">
                  <a:buNone/>
                </a:pPr>
                <a:r>
                  <a:rPr lang="en-US" sz="1400" dirty="0"/>
                  <a:t>To make it ready for a federate computation, the equation can be rewritten as the sum of the elements of A plus the sum of the elements of B, divided by the number of elements of A plus the number of elements of B:</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34+42+28+49</m:t>
                              </m:r>
                            </m:e>
                          </m:d>
                          <m:r>
                            <a:rPr lang="en-US" sz="1400" b="0" i="1" smtClean="0">
                              <a:latin typeface="Cambria Math" panose="02040503050406030204" pitchFamily="18" charset="0"/>
                            </a:rPr>
                            <m:t>+(51+23+44)]</m:t>
                          </m:r>
                        </m:e>
                      </m:nary>
                    </m:oMath>
                  </m:oMathPara>
                </a14:m>
                <a:endParaRPr lang="en-US" sz="1400" dirty="0"/>
              </a:p>
              <a:p>
                <a:pPr marL="0" indent="0">
                  <a:buNone/>
                </a:pPr>
                <a:endParaRPr lang="en-US" sz="1400" dirty="0"/>
              </a:p>
              <a:p>
                <a:pPr marL="0" indent="0">
                  <a:buNone/>
                </a:pPr>
                <a:r>
                  <a:rPr lang="en-US" sz="1400" b="1" dirty="0"/>
                  <a:t>Can you determine which part of the infrastructure will execute each part of the computation, and which is the result returned by the different parts?</a:t>
                </a:r>
                <a:endParaRPr lang="en-NL" sz="1400" b="1" dirty="0"/>
              </a:p>
            </p:txBody>
          </p:sp>
        </mc:Choice>
        <mc:Fallback>
          <p:sp>
            <p:nvSpPr>
              <p:cNvPr id="3" name="Content Placeholder 2">
                <a:extLst>
                  <a:ext uri="{FF2B5EF4-FFF2-40B4-BE49-F238E27FC236}">
                    <a16:creationId xmlns:a16="http://schemas.microsoft.com/office/drawing/2014/main" id="{F080CA86-C524-3683-5340-D58B6AF7385D}"/>
                  </a:ext>
                </a:extLst>
              </p:cNvPr>
              <p:cNvSpPr>
                <a:spLocks noGrp="1" noRot="1" noChangeAspect="1" noMove="1" noResize="1" noEditPoints="1" noAdjustHandles="1" noChangeArrowheads="1" noChangeShapeType="1" noTextEdit="1"/>
              </p:cNvSpPr>
              <p:nvPr>
                <p:ph idx="1"/>
              </p:nvPr>
            </p:nvSpPr>
            <p:spPr>
              <a:xfrm>
                <a:off x="838200" y="1602317"/>
                <a:ext cx="10515600" cy="4908550"/>
              </a:xfrm>
              <a:blipFill>
                <a:blip r:embed="rId2"/>
                <a:stretch>
                  <a:fillRect l="-174" t="-621" b="-1739"/>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EBAE4C94-DE30-790F-981F-33EEE798D557}"/>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CB0DE934-3188-C6FF-36AC-F3E374DFFCC2}"/>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212A8AE4-261A-08DD-AB24-B3514BB731C9}"/>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CHALLENGE</a:t>
              </a:r>
            </a:p>
          </p:txBody>
        </p:sp>
        <p:pic>
          <p:nvPicPr>
            <p:cNvPr id="7" name="Graphic 6" descr="Lightning bolt with solid fill">
              <a:extLst>
                <a:ext uri="{FF2B5EF4-FFF2-40B4-BE49-F238E27FC236}">
                  <a16:creationId xmlns:a16="http://schemas.microsoft.com/office/drawing/2014/main" id="{659672B2-40A9-A14A-D583-CE8BA5374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500310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A89-19E2-F6A1-9D3D-31CD74F93724}"/>
              </a:ext>
            </a:extLst>
          </p:cNvPr>
          <p:cNvSpPr>
            <a:spLocks noGrp="1"/>
          </p:cNvSpPr>
          <p:nvPr>
            <p:ph type="title"/>
          </p:nvPr>
        </p:nvSpPr>
        <p:spPr/>
        <p:txBody>
          <a:bodyPr/>
          <a:lstStyle/>
          <a:p>
            <a:r>
              <a:rPr lang="en-US" dirty="0"/>
              <a:t>Solution</a:t>
            </a:r>
            <a:endParaRPr lang="en-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B1327B-FDF5-AB77-0567-98B44FCA3E75}"/>
                  </a:ext>
                </a:extLst>
              </p:cNvPr>
              <p:cNvSpPr>
                <a:spLocks noGrp="1"/>
              </p:cNvSpPr>
              <p:nvPr>
                <p:ph idx="1"/>
              </p:nvPr>
            </p:nvSpPr>
            <p:spPr>
              <a:xfrm>
                <a:off x="838200" y="1706594"/>
                <a:ext cx="10515600" cy="4660900"/>
              </a:xfrm>
            </p:spPr>
            <p:txBody>
              <a:bodyPr/>
              <a:lstStyle/>
              <a:p>
                <a:pPr marL="0" indent="0">
                  <a:buNone/>
                </a:pPr>
                <a:r>
                  <a:rPr lang="en-US" sz="1400" dirty="0"/>
                  <a:t>The Server starts the central task on one of the two nodes (e.g. Data station A).</a:t>
                </a:r>
              </a:p>
              <a:p>
                <a:pPr marL="0" indent="0">
                  <a:buNone/>
                </a:pPr>
                <a:r>
                  <a:rPr lang="en-US" sz="1400" dirty="0"/>
                  <a:t>The node A starts two subtasks, one per node. Node A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𝑎</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=34+42+28+49</m:t>
                          </m:r>
                        </m:e>
                      </m:nary>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 </m:t>
                    </m:r>
                  </m:oMath>
                </a14:m>
                <a:r>
                  <a:rPr lang="en-US" sz="1400" dirty="0"/>
                  <a:t>153,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=3</m:t>
                    </m:r>
                  </m:oMath>
                </a14:m>
                <a:endParaRPr lang="en-US" sz="1400" dirty="0"/>
              </a:p>
              <a:p>
                <a:pPr marL="0" indent="0">
                  <a:buNone/>
                </a:pPr>
                <a:r>
                  <a:rPr lang="en-US" sz="1400" dirty="0"/>
                  <a:t>Node B will run the following computation:</a:t>
                </a:r>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=51+23+44</m:t>
                          </m:r>
                        </m:e>
                      </m:nary>
                      <m:r>
                        <a:rPr lang="en-US" sz="1400" b="0" i="1" smtClean="0">
                          <a:latin typeface="Cambria Math" panose="02040503050406030204" pitchFamily="18" charset="0"/>
                        </a:rPr>
                        <m:t> </m:t>
                      </m:r>
                    </m:oMath>
                  </m:oMathPara>
                </a14:m>
                <a:endParaRPr lang="en-US" sz="1400" dirty="0"/>
              </a:p>
              <a:p>
                <a:pPr marL="0" indent="0">
                  <a:buNone/>
                </a:pPr>
                <a:r>
                  <a:rPr lang="en-US" sz="1400" dirty="0"/>
                  <a:t>and it will return the following results to the central task:</a:t>
                </a:r>
              </a:p>
              <a:p>
                <a:pPr marL="0" indent="0">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 </m:t>
                    </m:r>
                  </m:oMath>
                </a14:m>
                <a:r>
                  <a:rPr lang="en-US" sz="1400" dirty="0"/>
                  <a:t>118,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=3</m:t>
                    </m:r>
                  </m:oMath>
                </a14:m>
                <a:endParaRPr lang="en-US" sz="1400" dirty="0"/>
              </a:p>
              <a:p>
                <a:pPr marL="0" indent="0">
                  <a:buNone/>
                </a:pPr>
                <a:r>
                  <a:rPr lang="en-US" sz="1400" dirty="0"/>
                  <a:t>The central task receives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oMath>
                </a14:m>
                <a:r>
                  <a:rPr lang="en-US" sz="1400" dirty="0"/>
                  <a:t> from node A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oMath>
                </a14:m>
                <a:r>
                  <a:rPr lang="en-US" sz="1400" dirty="0"/>
                  <a:t> and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𝑏</m:t>
                        </m:r>
                      </m:sub>
                    </m:sSub>
                  </m:oMath>
                </a14:m>
                <a:r>
                  <a:rPr lang="en-US" sz="1400" dirty="0"/>
                  <a:t> from node B, and will run the following computation:</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𝑏</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i="1">
                                  <a:latin typeface="Cambria Math" panose="02040503050406030204" pitchFamily="18" charset="0"/>
                                </a:rPr>
                                <m:t>𝑎</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𝑏</m:t>
                              </m:r>
                            </m:sub>
                          </m:sSub>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153+118</m:t>
                          </m:r>
                        </m:num>
                        <m:den>
                          <m:r>
                            <a:rPr lang="en-US" sz="1400" b="0" i="1" smtClean="0">
                              <a:latin typeface="Cambria Math" panose="02040503050406030204" pitchFamily="18" charset="0"/>
                            </a:rPr>
                            <m:t>4+3</m:t>
                          </m:r>
                        </m:den>
                      </m:f>
                      <m:r>
                        <a:rPr lang="en-US" sz="1400" b="0" i="1" smtClean="0">
                          <a:latin typeface="Cambria Math" panose="02040503050406030204" pitchFamily="18" charset="0"/>
                        </a:rPr>
                        <m:t>=38,71</m:t>
                      </m:r>
                    </m:oMath>
                  </m:oMathPara>
                </a14:m>
                <a:endParaRPr lang="en-US" sz="1400" dirty="0"/>
              </a:p>
            </p:txBody>
          </p:sp>
        </mc:Choice>
        <mc:Fallback xmlns="">
          <p:sp>
            <p:nvSpPr>
              <p:cNvPr id="3" name="Content Placeholder 2">
                <a:extLst>
                  <a:ext uri="{FF2B5EF4-FFF2-40B4-BE49-F238E27FC236}">
                    <a16:creationId xmlns:a16="http://schemas.microsoft.com/office/drawing/2014/main" id="{85B1327B-FDF5-AB77-0567-98B44FCA3E75}"/>
                  </a:ext>
                </a:extLst>
              </p:cNvPr>
              <p:cNvSpPr>
                <a:spLocks noGrp="1" noRot="1" noChangeAspect="1" noMove="1" noResize="1" noEditPoints="1" noAdjustHandles="1" noChangeArrowheads="1" noChangeShapeType="1" noTextEdit="1"/>
              </p:cNvSpPr>
              <p:nvPr>
                <p:ph idx="1"/>
              </p:nvPr>
            </p:nvSpPr>
            <p:spPr>
              <a:xfrm>
                <a:off x="838200" y="1706594"/>
                <a:ext cx="10515600" cy="4660900"/>
              </a:xfrm>
              <a:blipFill>
                <a:blip r:embed="rId2"/>
                <a:stretch>
                  <a:fillRect l="-174" t="-3922"/>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05FA63AD-C6AA-E70E-DB78-A6D371D246A8}"/>
              </a:ext>
            </a:extLst>
          </p:cNvPr>
          <p:cNvGrpSpPr/>
          <p:nvPr/>
        </p:nvGrpSpPr>
        <p:grpSpPr>
          <a:xfrm>
            <a:off x="941689" y="999371"/>
            <a:ext cx="1905026" cy="408020"/>
            <a:chOff x="941689" y="999371"/>
            <a:chExt cx="1905026" cy="408020"/>
          </a:xfrm>
        </p:grpSpPr>
        <p:sp>
          <p:nvSpPr>
            <p:cNvPr id="5" name="Rectangle 4">
              <a:extLst>
                <a:ext uri="{FF2B5EF4-FFF2-40B4-BE49-F238E27FC236}">
                  <a16:creationId xmlns:a16="http://schemas.microsoft.com/office/drawing/2014/main" id="{8356CF70-EF2A-70A5-17A0-F301E8DFF12E}"/>
                </a:ext>
              </a:extLst>
            </p:cNvPr>
            <p:cNvSpPr/>
            <p:nvPr/>
          </p:nvSpPr>
          <p:spPr>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6" name="TextBox 5">
              <a:extLst>
                <a:ext uri="{FF2B5EF4-FFF2-40B4-BE49-F238E27FC236}">
                  <a16:creationId xmlns:a16="http://schemas.microsoft.com/office/drawing/2014/main" id="{7D05F34A-59E1-6A41-838A-8C503A6C6D62}"/>
                </a:ext>
              </a:extLst>
            </p:cNvPr>
            <p:cNvSpPr txBox="1"/>
            <p:nvPr/>
          </p:nvSpPr>
          <p:spPr>
            <a:xfrm>
              <a:off x="1311217" y="1016698"/>
              <a:ext cx="1535498" cy="369332"/>
            </a:xfrm>
            <a:prstGeom prst="rect">
              <a:avLst/>
            </a:prstGeom>
            <a:noFill/>
          </p:spPr>
          <p:txBody>
            <a:bodyPr wrap="square" rtlCol="0">
              <a:spAutoFit/>
            </a:bodyPr>
            <a:lstStyle/>
            <a:p>
              <a:r>
                <a:rPr lang="en-GB" b="1" dirty="0">
                  <a:solidFill>
                    <a:schemeClr val="bg1"/>
                  </a:solidFill>
                </a:rPr>
                <a:t>SOLUTION</a:t>
              </a:r>
            </a:p>
          </p:txBody>
        </p:sp>
        <p:pic>
          <p:nvPicPr>
            <p:cNvPr id="7" name="Graphic 6" descr="Lightning bolt with solid fill">
              <a:extLst>
                <a:ext uri="{FF2B5EF4-FFF2-40B4-BE49-F238E27FC236}">
                  <a16:creationId xmlns:a16="http://schemas.microsoft.com/office/drawing/2014/main" id="{82D4FED1-1DFB-420A-AFF1-BC6FC0464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43" y="1050785"/>
              <a:ext cx="309674" cy="309674"/>
            </a:xfrm>
            <a:prstGeom prst="rect">
              <a:avLst/>
            </a:prstGeom>
          </p:spPr>
        </p:pic>
      </p:grpSp>
    </p:spTree>
    <p:extLst>
      <p:ext uri="{BB962C8B-B14F-4D97-AF65-F5344CB8AC3E}">
        <p14:creationId xmlns:p14="http://schemas.microsoft.com/office/powerpoint/2010/main" val="3982751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94EA-82F2-711C-AA4E-7FB0B6F1D9E2}"/>
              </a:ext>
            </a:extLst>
          </p:cNvPr>
          <p:cNvSpPr>
            <a:spLocks noGrp="1"/>
          </p:cNvSpPr>
          <p:nvPr>
            <p:ph type="title"/>
          </p:nvPr>
        </p:nvSpPr>
        <p:spPr/>
        <p:txBody>
          <a:bodyPr/>
          <a:lstStyle/>
          <a:p>
            <a:r>
              <a:rPr lang="en-US" dirty="0"/>
              <a:t>Future developments of vantage6</a:t>
            </a:r>
            <a:endParaRPr lang="en-NL" dirty="0"/>
          </a:p>
        </p:txBody>
      </p:sp>
      <p:sp>
        <p:nvSpPr>
          <p:cNvPr id="3" name="Content Placeholder 2">
            <a:extLst>
              <a:ext uri="{FF2B5EF4-FFF2-40B4-BE49-F238E27FC236}">
                <a16:creationId xmlns:a16="http://schemas.microsoft.com/office/drawing/2014/main" id="{E1A124BE-D3EE-75BB-7138-5750D99A50CC}"/>
              </a:ext>
            </a:extLst>
          </p:cNvPr>
          <p:cNvSpPr>
            <a:spLocks noGrp="1"/>
          </p:cNvSpPr>
          <p:nvPr>
            <p:ph idx="1"/>
          </p:nvPr>
        </p:nvSpPr>
        <p:spPr>
          <a:xfrm>
            <a:off x="838200" y="1676007"/>
            <a:ext cx="10515600" cy="3505985"/>
          </a:xfrm>
        </p:spPr>
        <p:txBody>
          <a:bodyPr>
            <a:normAutofit/>
          </a:bodyPr>
          <a:lstStyle/>
          <a:p>
            <a:r>
              <a:rPr lang="en-US" sz="2000" b="1" dirty="0">
                <a:latin typeface="Source Sans Pro"/>
              </a:rPr>
              <a:t>Policies</a:t>
            </a:r>
            <a:r>
              <a:rPr lang="en-US" sz="2000" dirty="0">
                <a:latin typeface="Source Sans Pro"/>
              </a:rPr>
              <a:t>: we want to extend the current available policies to a more generic policy framework in which any aspect of the vantage6 platform can be controlled by policies. This will maximize the flexibility of the platform and make it easier to adapt to new use cases.</a:t>
            </a:r>
          </a:p>
          <a:p>
            <a:endParaRPr lang="en-US" sz="2000" dirty="0">
              <a:latin typeface="Source Sans Pro"/>
            </a:endParaRPr>
          </a:p>
          <a:p>
            <a:endParaRPr lang="en-US" sz="2000" dirty="0">
              <a:latin typeface="Source Sans Pro"/>
            </a:endParaRPr>
          </a:p>
          <a:p>
            <a:r>
              <a:rPr lang="en-US" sz="2000" b="1" dirty="0">
                <a:latin typeface="Source Sans Pro"/>
              </a:rPr>
              <a:t>Model repository</a:t>
            </a:r>
            <a:r>
              <a:rPr lang="en-US" sz="2000" dirty="0">
                <a:latin typeface="Source Sans Pro"/>
              </a:rPr>
              <a:t>: Currently, vantage6 is focused on privacy enhancing techniques. Some of these techniques result in a model that can be used to make predictions. We want to extend vantage6 with a model repository in which these models can be stored, shared and used. This will make it easier to reuse models and to compare the performance of different models.</a:t>
            </a:r>
            <a:endParaRPr lang="en-NL" sz="2000" dirty="0">
              <a:latin typeface="Source Sans Pro"/>
            </a:endParaRPr>
          </a:p>
        </p:txBody>
      </p:sp>
    </p:spTree>
    <p:extLst>
      <p:ext uri="{BB962C8B-B14F-4D97-AF65-F5344CB8AC3E}">
        <p14:creationId xmlns:p14="http://schemas.microsoft.com/office/powerpoint/2010/main" val="34686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sp>
        <p:nvSpPr>
          <p:cNvPr id="3" name="TextBox 2">
            <a:extLst>
              <a:ext uri="{FF2B5EF4-FFF2-40B4-BE49-F238E27FC236}">
                <a16:creationId xmlns:a16="http://schemas.microsoft.com/office/drawing/2014/main" id="{D8FE62B0-01C4-9562-03EA-A13BD7C6390C}"/>
              </a:ext>
            </a:extLst>
          </p:cNvPr>
          <p:cNvSpPr txBox="1"/>
          <p:nvPr/>
        </p:nvSpPr>
        <p:spPr>
          <a:xfrm>
            <a:off x="941832" y="2413337"/>
            <a:ext cx="2889504" cy="2031325"/>
          </a:xfrm>
          <a:prstGeom prst="rect">
            <a:avLst/>
          </a:prstGeom>
          <a:noFill/>
        </p:spPr>
        <p:txBody>
          <a:bodyPr wrap="square" rtlCol="0">
            <a:spAutoFit/>
          </a:bodyPr>
          <a:lstStyle/>
          <a:p>
            <a:r>
              <a:rPr lang="en-US" b="1" dirty="0">
                <a:solidFill>
                  <a:srgbClr val="0F497B"/>
                </a:solidFill>
                <a:latin typeface="Source Sans Pro"/>
              </a:rPr>
              <a:t>vantage6</a:t>
            </a:r>
            <a:r>
              <a:rPr lang="en-US" dirty="0">
                <a:solidFill>
                  <a:srgbClr val="0F497B"/>
                </a:solidFill>
                <a:latin typeface="Source Sans Pro"/>
              </a:rPr>
              <a:t> encompasses a project administration system that allows the user to manage permissions and access to the resources, while assuring the protection of the data. </a:t>
            </a:r>
            <a:endParaRPr lang="en-NL" dirty="0">
              <a:solidFill>
                <a:srgbClr val="0F497B"/>
              </a:solidFill>
              <a:latin typeface="Source Sans Pro"/>
            </a:endParaRPr>
          </a:p>
        </p:txBody>
      </p:sp>
      <p:pic>
        <p:nvPicPr>
          <p:cNvPr id="6" name="Picture 5">
            <a:extLst>
              <a:ext uri="{FF2B5EF4-FFF2-40B4-BE49-F238E27FC236}">
                <a16:creationId xmlns:a16="http://schemas.microsoft.com/office/drawing/2014/main" id="{7B393FA8-25D3-B35E-E0D2-1EBE9DDDDA97}"/>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Tree>
    <p:extLst>
      <p:ext uri="{BB962C8B-B14F-4D97-AF65-F5344CB8AC3E}">
        <p14:creationId xmlns:p14="http://schemas.microsoft.com/office/powerpoint/2010/main" val="17318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3" name="Picture 2">
            <a:extLst>
              <a:ext uri="{FF2B5EF4-FFF2-40B4-BE49-F238E27FC236}">
                <a16:creationId xmlns:a16="http://schemas.microsoft.com/office/drawing/2014/main" id="{F92D205F-6C53-F604-F98D-1E681DDE6542}"/>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82746"/>
            <a:ext cx="6659630" cy="4016375"/>
          </a:xfrm>
          <a:prstGeom prst="rect">
            <a:avLst/>
          </a:prstGeom>
        </p:spPr>
      </p:pic>
      <p:sp>
        <p:nvSpPr>
          <p:cNvPr id="8" name="Freeform: Shape 7">
            <a:extLst>
              <a:ext uri="{FF2B5EF4-FFF2-40B4-BE49-F238E27FC236}">
                <a16:creationId xmlns:a16="http://schemas.microsoft.com/office/drawing/2014/main" id="{E9EF37D2-F4E8-2CC2-B100-9D2AA64C9CCB}"/>
              </a:ext>
            </a:extLst>
          </p:cNvPr>
          <p:cNvSpPr/>
          <p:nvPr/>
        </p:nvSpPr>
        <p:spPr>
          <a:xfrm>
            <a:off x="4381500" y="1805940"/>
            <a:ext cx="4030980" cy="3825240"/>
          </a:xfrm>
          <a:custGeom>
            <a:avLst/>
            <a:gdLst>
              <a:gd name="connsiteX0" fmla="*/ 0 w 4030980"/>
              <a:gd name="connsiteY0" fmla="*/ 7620 h 3825240"/>
              <a:gd name="connsiteX1" fmla="*/ 3840480 w 4030980"/>
              <a:gd name="connsiteY1" fmla="*/ 0 h 3825240"/>
              <a:gd name="connsiteX2" fmla="*/ 3985260 w 4030980"/>
              <a:gd name="connsiteY2" fmla="*/ 2613660 h 3825240"/>
              <a:gd name="connsiteX3" fmla="*/ 3870960 w 4030980"/>
              <a:gd name="connsiteY3" fmla="*/ 3025140 h 3825240"/>
              <a:gd name="connsiteX4" fmla="*/ 3992880 w 4030980"/>
              <a:gd name="connsiteY4" fmla="*/ 3375660 h 3825240"/>
              <a:gd name="connsiteX5" fmla="*/ 4030980 w 4030980"/>
              <a:gd name="connsiteY5" fmla="*/ 3825240 h 3825240"/>
              <a:gd name="connsiteX6" fmla="*/ 83820 w 4030980"/>
              <a:gd name="connsiteY6" fmla="*/ 3810000 h 3825240"/>
              <a:gd name="connsiteX7" fmla="*/ 0 w 4030980"/>
              <a:gd name="connsiteY7" fmla="*/ 7620 h 38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980" h="3825240">
                <a:moveTo>
                  <a:pt x="0" y="7620"/>
                </a:moveTo>
                <a:lnTo>
                  <a:pt x="3840480" y="0"/>
                </a:lnTo>
                <a:lnTo>
                  <a:pt x="3985260" y="2613660"/>
                </a:lnTo>
                <a:lnTo>
                  <a:pt x="3870960" y="3025140"/>
                </a:lnTo>
                <a:lnTo>
                  <a:pt x="3992880" y="3375660"/>
                </a:lnTo>
                <a:lnTo>
                  <a:pt x="4030980" y="3825240"/>
                </a:lnTo>
                <a:lnTo>
                  <a:pt x="83820" y="3810000"/>
                </a:lnTo>
                <a:lnTo>
                  <a:pt x="0" y="762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9" name="Rectangle 8">
            <a:extLst>
              <a:ext uri="{FF2B5EF4-FFF2-40B4-BE49-F238E27FC236}">
                <a16:creationId xmlns:a16="http://schemas.microsoft.com/office/drawing/2014/main" id="{05CE07F2-740E-C93C-6504-38C5914669B2}"/>
              </a:ext>
            </a:extLst>
          </p:cNvPr>
          <p:cNvSpPr/>
          <p:nvPr/>
        </p:nvSpPr>
        <p:spPr>
          <a:xfrm>
            <a:off x="9060180" y="3718560"/>
            <a:ext cx="2189988" cy="92202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D42B993-657A-D32E-B4DB-4B0BC9BD32F3}"/>
              </a:ext>
            </a:extLst>
          </p:cNvPr>
          <p:cNvSpPr/>
          <p:nvPr/>
        </p:nvSpPr>
        <p:spPr>
          <a:xfrm>
            <a:off x="9060180" y="4932638"/>
            <a:ext cx="2189988" cy="89031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up 10">
            <a:extLst>
              <a:ext uri="{FF2B5EF4-FFF2-40B4-BE49-F238E27FC236}">
                <a16:creationId xmlns:a16="http://schemas.microsoft.com/office/drawing/2014/main" id="{911C644D-D983-5D5A-2BA4-0C7BCF574356}"/>
              </a:ext>
            </a:extLst>
          </p:cNvPr>
          <p:cNvGrpSpPr/>
          <p:nvPr/>
        </p:nvGrpSpPr>
        <p:grpSpPr>
          <a:xfrm>
            <a:off x="838200" y="2464046"/>
            <a:ext cx="2952970" cy="2509027"/>
            <a:chOff x="1677956" y="1435911"/>
            <a:chExt cx="2725974" cy="2081729"/>
          </a:xfrm>
        </p:grpSpPr>
        <p:sp>
          <p:nvSpPr>
            <p:cNvPr id="5" name="Rectangle: Rounded Corners 4">
              <a:extLst>
                <a:ext uri="{FF2B5EF4-FFF2-40B4-BE49-F238E27FC236}">
                  <a16:creationId xmlns:a16="http://schemas.microsoft.com/office/drawing/2014/main" id="{0536FE09-66FE-8436-CBED-B74D3B45A769}"/>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6A613C6D-39E5-E485-35AA-DC3C4EB41FBB}"/>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Organization</a:t>
              </a:r>
              <a:br>
                <a:rPr lang="en-GB" dirty="0">
                  <a:solidFill>
                    <a:schemeClr val="bg1"/>
                  </a:solidFill>
                </a:rPr>
              </a:br>
              <a:endParaRPr lang="en-GB" dirty="0">
                <a:solidFill>
                  <a:schemeClr val="bg1"/>
                </a:solidFill>
              </a:endParaRPr>
            </a:p>
            <a:p>
              <a:r>
                <a:rPr lang="en-US" i="1" dirty="0">
                  <a:solidFill>
                    <a:schemeClr val="bg1"/>
                  </a:solidFill>
                </a:rPr>
                <a:t>A group of users that share a common goal or interest (e.g., a consortium, an institute, etc.).</a:t>
              </a:r>
              <a:endParaRPr lang="en-GB" i="1" dirty="0">
                <a:solidFill>
                  <a:schemeClr val="bg1"/>
                </a:solidFill>
              </a:endParaRPr>
            </a:p>
          </p:txBody>
        </p:sp>
      </p:grpSp>
    </p:spTree>
    <p:extLst>
      <p:ext uri="{BB962C8B-B14F-4D97-AF65-F5344CB8AC3E}">
        <p14:creationId xmlns:p14="http://schemas.microsoft.com/office/powerpoint/2010/main" val="81142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1AE42EDD-400D-78C3-0E22-EB911B6E4C09}"/>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7" name="Rectangle 6">
            <a:extLst>
              <a:ext uri="{FF2B5EF4-FFF2-40B4-BE49-F238E27FC236}">
                <a16:creationId xmlns:a16="http://schemas.microsoft.com/office/drawing/2014/main" id="{0C67B3E9-E6BB-06FE-124B-8E930C19E851}"/>
              </a:ext>
            </a:extLst>
          </p:cNvPr>
          <p:cNvSpPr/>
          <p:nvPr/>
        </p:nvSpPr>
        <p:spPr>
          <a:xfrm>
            <a:off x="4590538" y="1911349"/>
            <a:ext cx="2794512"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9233EECB-9CAA-84D3-061A-FC6F56405FC1}"/>
              </a:ext>
            </a:extLst>
          </p:cNvPr>
          <p:cNvSpPr/>
          <p:nvPr/>
        </p:nvSpPr>
        <p:spPr>
          <a:xfrm>
            <a:off x="6523096" y="3534686"/>
            <a:ext cx="4830703" cy="24796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0D336458-FD79-EE48-2DBB-A10DB3321286}"/>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BBB717C7-6F48-27BB-7CD0-2A7C197DB24D}"/>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A87A0BCF-D412-6A75-88F0-8B27208133CB}"/>
                </a:ext>
              </a:extLst>
            </p:cNvPr>
            <p:cNvSpPr txBox="1"/>
            <p:nvPr/>
          </p:nvSpPr>
          <p:spPr>
            <a:xfrm>
              <a:off x="1908136" y="1618273"/>
              <a:ext cx="2290639" cy="1583238"/>
            </a:xfrm>
            <a:prstGeom prst="rect">
              <a:avLst/>
            </a:prstGeom>
            <a:noFill/>
          </p:spPr>
          <p:txBody>
            <a:bodyPr wrap="square" rtlCol="0">
              <a:spAutoFit/>
            </a:bodyPr>
            <a:lstStyle/>
            <a:p>
              <a:r>
                <a:rPr lang="en-GB" sz="2800" b="1" dirty="0">
                  <a:solidFill>
                    <a:srgbClr val="F9AC23"/>
                  </a:solidFill>
                </a:rPr>
                <a:t>Collaboration</a:t>
              </a:r>
              <a:br>
                <a:rPr lang="en-GB" dirty="0">
                  <a:solidFill>
                    <a:schemeClr val="bg1"/>
                  </a:solidFill>
                </a:rPr>
              </a:br>
              <a:endParaRPr lang="en-GB" dirty="0">
                <a:solidFill>
                  <a:schemeClr val="bg1"/>
                </a:solidFill>
              </a:endParaRPr>
            </a:p>
            <a:p>
              <a:r>
                <a:rPr lang="en-US" i="1" dirty="0">
                  <a:solidFill>
                    <a:schemeClr val="bg1"/>
                  </a:solidFill>
                </a:rPr>
                <a:t>One or more organizations working together towards a shared objective.</a:t>
              </a:r>
              <a:endParaRPr lang="en-GB" i="1" dirty="0">
                <a:solidFill>
                  <a:schemeClr val="bg1"/>
                </a:solidFill>
              </a:endParaRPr>
            </a:p>
          </p:txBody>
        </p:sp>
      </p:grpSp>
    </p:spTree>
    <p:extLst>
      <p:ext uri="{BB962C8B-B14F-4D97-AF65-F5344CB8AC3E}">
        <p14:creationId xmlns:p14="http://schemas.microsoft.com/office/powerpoint/2010/main" val="118010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6" name="Picture 5">
            <a:extLst>
              <a:ext uri="{FF2B5EF4-FFF2-40B4-BE49-F238E27FC236}">
                <a16:creationId xmlns:a16="http://schemas.microsoft.com/office/drawing/2014/main" id="{A9CB309C-60B4-1FF7-1BBA-009648B862C8}"/>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12" name="Freeform: Shape 11">
            <a:extLst>
              <a:ext uri="{FF2B5EF4-FFF2-40B4-BE49-F238E27FC236}">
                <a16:creationId xmlns:a16="http://schemas.microsoft.com/office/drawing/2014/main" id="{8FCF9BE1-6FD6-881D-5A05-FC65731774F8}"/>
              </a:ext>
            </a:extLst>
          </p:cNvPr>
          <p:cNvSpPr/>
          <p:nvPr/>
        </p:nvSpPr>
        <p:spPr>
          <a:xfrm>
            <a:off x="4311650" y="1847850"/>
            <a:ext cx="3232150" cy="3911600"/>
          </a:xfrm>
          <a:custGeom>
            <a:avLst/>
            <a:gdLst>
              <a:gd name="connsiteX0" fmla="*/ 63500 w 3232150"/>
              <a:gd name="connsiteY0" fmla="*/ 19050 h 3911600"/>
              <a:gd name="connsiteX1" fmla="*/ 3028950 w 3232150"/>
              <a:gd name="connsiteY1" fmla="*/ 0 h 3911600"/>
              <a:gd name="connsiteX2" fmla="*/ 3194050 w 3232150"/>
              <a:gd name="connsiteY2" fmla="*/ 2438400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 name="connsiteX0" fmla="*/ 63500 w 3232150"/>
              <a:gd name="connsiteY0" fmla="*/ 19050 h 3911600"/>
              <a:gd name="connsiteX1" fmla="*/ 3028950 w 3232150"/>
              <a:gd name="connsiteY1" fmla="*/ 0 h 3911600"/>
              <a:gd name="connsiteX2" fmla="*/ 3201194 w 3232150"/>
              <a:gd name="connsiteY2" fmla="*/ 2428875 h 3911600"/>
              <a:gd name="connsiteX3" fmla="*/ 3194050 w 3232150"/>
              <a:gd name="connsiteY3" fmla="*/ 3187700 h 3911600"/>
              <a:gd name="connsiteX4" fmla="*/ 3232150 w 3232150"/>
              <a:gd name="connsiteY4" fmla="*/ 3530600 h 3911600"/>
              <a:gd name="connsiteX5" fmla="*/ 3225800 w 3232150"/>
              <a:gd name="connsiteY5" fmla="*/ 3911600 h 3911600"/>
              <a:gd name="connsiteX6" fmla="*/ 0 w 3232150"/>
              <a:gd name="connsiteY6" fmla="*/ 3841750 h 3911600"/>
              <a:gd name="connsiteX7" fmla="*/ 63500 w 3232150"/>
              <a:gd name="connsiteY7" fmla="*/ 1905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150" h="3911600">
                <a:moveTo>
                  <a:pt x="63500" y="19050"/>
                </a:moveTo>
                <a:lnTo>
                  <a:pt x="3028950" y="0"/>
                </a:lnTo>
                <a:lnTo>
                  <a:pt x="3201194" y="2428875"/>
                </a:lnTo>
                <a:cubicBezTo>
                  <a:pt x="3198813" y="2681817"/>
                  <a:pt x="3196431" y="2934758"/>
                  <a:pt x="3194050" y="3187700"/>
                </a:cubicBezTo>
                <a:lnTo>
                  <a:pt x="3232150" y="3530600"/>
                </a:lnTo>
                <a:lnTo>
                  <a:pt x="3225800" y="3911600"/>
                </a:lnTo>
                <a:lnTo>
                  <a:pt x="0" y="3841750"/>
                </a:lnTo>
                <a:lnTo>
                  <a:pt x="63500" y="1905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C4A4C78-C970-D9CE-F98B-25CC8C5D0DB9}"/>
              </a:ext>
            </a:extLst>
          </p:cNvPr>
          <p:cNvSpPr/>
          <p:nvPr/>
        </p:nvSpPr>
        <p:spPr>
          <a:xfrm>
            <a:off x="9029700" y="3756660"/>
            <a:ext cx="2220468" cy="90678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FDCD72DD-2C17-B821-CDF7-1ACD4347E69A}"/>
              </a:ext>
            </a:extLst>
          </p:cNvPr>
          <p:cNvSpPr/>
          <p:nvPr/>
        </p:nvSpPr>
        <p:spPr>
          <a:xfrm>
            <a:off x="8326120" y="4875487"/>
            <a:ext cx="2997200" cy="1138873"/>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1138873">
                <a:moveTo>
                  <a:pt x="85725" y="0"/>
                </a:moveTo>
                <a:lnTo>
                  <a:pt x="2997200" y="95250"/>
                </a:lnTo>
                <a:lnTo>
                  <a:pt x="2997200" y="1138873"/>
                </a:lnTo>
                <a:lnTo>
                  <a:pt x="0" y="1132523"/>
                </a:lnTo>
                <a:lnTo>
                  <a:pt x="85725" y="0"/>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13">
            <a:extLst>
              <a:ext uri="{FF2B5EF4-FFF2-40B4-BE49-F238E27FC236}">
                <a16:creationId xmlns:a16="http://schemas.microsoft.com/office/drawing/2014/main" id="{FED2E056-5CDF-7B46-CA1E-A93482954850}"/>
              </a:ext>
            </a:extLst>
          </p:cNvPr>
          <p:cNvSpPr/>
          <p:nvPr/>
        </p:nvSpPr>
        <p:spPr>
          <a:xfrm>
            <a:off x="8301232" y="3743325"/>
            <a:ext cx="2990850" cy="1199198"/>
          </a:xfrm>
          <a:custGeom>
            <a:avLst/>
            <a:gdLst>
              <a:gd name="connsiteX0" fmla="*/ 0 w 2971800"/>
              <a:gd name="connsiteY0" fmla="*/ 0 h 1043623"/>
              <a:gd name="connsiteX1" fmla="*/ 2971800 w 2971800"/>
              <a:gd name="connsiteY1" fmla="*/ 0 h 1043623"/>
              <a:gd name="connsiteX2" fmla="*/ 2971800 w 2971800"/>
              <a:gd name="connsiteY2" fmla="*/ 1043623 h 1043623"/>
              <a:gd name="connsiteX3" fmla="*/ 0 w 2971800"/>
              <a:gd name="connsiteY3" fmla="*/ 1043623 h 1043623"/>
              <a:gd name="connsiteX4" fmla="*/ 0 w 2971800"/>
              <a:gd name="connsiteY4" fmla="*/ 0 h 1043623"/>
              <a:gd name="connsiteX0" fmla="*/ 60325 w 2971800"/>
              <a:gd name="connsiteY0" fmla="*/ 0 h 1138873"/>
              <a:gd name="connsiteX1" fmla="*/ 2971800 w 2971800"/>
              <a:gd name="connsiteY1" fmla="*/ 95250 h 1138873"/>
              <a:gd name="connsiteX2" fmla="*/ 2971800 w 2971800"/>
              <a:gd name="connsiteY2" fmla="*/ 1138873 h 1138873"/>
              <a:gd name="connsiteX3" fmla="*/ 0 w 2971800"/>
              <a:gd name="connsiteY3" fmla="*/ 1138873 h 1138873"/>
              <a:gd name="connsiteX4" fmla="*/ 60325 w 2971800"/>
              <a:gd name="connsiteY4" fmla="*/ 0 h 1138873"/>
              <a:gd name="connsiteX0" fmla="*/ 85725 w 2997200"/>
              <a:gd name="connsiteY0" fmla="*/ 0 h 1138873"/>
              <a:gd name="connsiteX1" fmla="*/ 2997200 w 2997200"/>
              <a:gd name="connsiteY1" fmla="*/ 95250 h 1138873"/>
              <a:gd name="connsiteX2" fmla="*/ 2997200 w 2997200"/>
              <a:gd name="connsiteY2" fmla="*/ 1138873 h 1138873"/>
              <a:gd name="connsiteX3" fmla="*/ 0 w 2997200"/>
              <a:gd name="connsiteY3" fmla="*/ 1132523 h 1138873"/>
              <a:gd name="connsiteX4" fmla="*/ 85725 w 2997200"/>
              <a:gd name="connsiteY4" fmla="*/ 0 h 1138873"/>
              <a:gd name="connsiteX0" fmla="*/ 85725 w 3009900"/>
              <a:gd name="connsiteY0" fmla="*/ 60325 h 1199198"/>
              <a:gd name="connsiteX1" fmla="*/ 3009900 w 3009900"/>
              <a:gd name="connsiteY1" fmla="*/ 0 h 1199198"/>
              <a:gd name="connsiteX2" fmla="*/ 2997200 w 3009900"/>
              <a:gd name="connsiteY2" fmla="*/ 1199198 h 1199198"/>
              <a:gd name="connsiteX3" fmla="*/ 0 w 3009900"/>
              <a:gd name="connsiteY3" fmla="*/ 1192848 h 1199198"/>
              <a:gd name="connsiteX4" fmla="*/ 85725 w 3009900"/>
              <a:gd name="connsiteY4" fmla="*/ 60325 h 1199198"/>
              <a:gd name="connsiteX0" fmla="*/ 66675 w 2990850"/>
              <a:gd name="connsiteY0" fmla="*/ 60325 h 1199198"/>
              <a:gd name="connsiteX1" fmla="*/ 2990850 w 2990850"/>
              <a:gd name="connsiteY1" fmla="*/ 0 h 1199198"/>
              <a:gd name="connsiteX2" fmla="*/ 2978150 w 2990850"/>
              <a:gd name="connsiteY2" fmla="*/ 1199198 h 1199198"/>
              <a:gd name="connsiteX3" fmla="*/ 0 w 2990850"/>
              <a:gd name="connsiteY3" fmla="*/ 1186498 h 1199198"/>
              <a:gd name="connsiteX4" fmla="*/ 66675 w 2990850"/>
              <a:gd name="connsiteY4" fmla="*/ 60325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199198">
                <a:moveTo>
                  <a:pt x="66675" y="60325"/>
                </a:moveTo>
                <a:lnTo>
                  <a:pt x="2990850" y="0"/>
                </a:lnTo>
                <a:lnTo>
                  <a:pt x="2978150" y="1199198"/>
                </a:lnTo>
                <a:lnTo>
                  <a:pt x="0" y="1186498"/>
                </a:lnTo>
                <a:lnTo>
                  <a:pt x="66675" y="60325"/>
                </a:ln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AD971375-7ADA-07FB-C5E7-3263D8893721}"/>
              </a:ext>
            </a:extLst>
          </p:cNvPr>
          <p:cNvGrpSpPr/>
          <p:nvPr/>
        </p:nvGrpSpPr>
        <p:grpSpPr>
          <a:xfrm>
            <a:off x="838200" y="2460230"/>
            <a:ext cx="2952970" cy="2509027"/>
            <a:chOff x="1677956" y="1435911"/>
            <a:chExt cx="2725974" cy="2081729"/>
          </a:xfrm>
        </p:grpSpPr>
        <p:sp>
          <p:nvSpPr>
            <p:cNvPr id="5" name="Rectangle: Rounded Corners 4">
              <a:extLst>
                <a:ext uri="{FF2B5EF4-FFF2-40B4-BE49-F238E27FC236}">
                  <a16:creationId xmlns:a16="http://schemas.microsoft.com/office/drawing/2014/main" id="{1E4B311D-EA8B-D26E-2705-1FD95C27047A}"/>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7" name="TextBox 6">
              <a:extLst>
                <a:ext uri="{FF2B5EF4-FFF2-40B4-BE49-F238E27FC236}">
                  <a16:creationId xmlns:a16="http://schemas.microsoft.com/office/drawing/2014/main" id="{C1352C9F-406B-7027-70A1-C869D85B83DC}"/>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Node</a:t>
              </a:r>
              <a:br>
                <a:rPr lang="en-GB" dirty="0">
                  <a:solidFill>
                    <a:schemeClr val="bg1"/>
                  </a:solidFill>
                </a:rPr>
              </a:br>
              <a:endParaRPr lang="en-GB" dirty="0">
                <a:solidFill>
                  <a:schemeClr val="bg1"/>
                </a:solidFill>
              </a:endParaRPr>
            </a:p>
            <a:p>
              <a:r>
                <a:rPr lang="en-US" i="1" dirty="0">
                  <a:solidFill>
                    <a:schemeClr val="bg1"/>
                  </a:solidFill>
                </a:rPr>
                <a:t>Component that accesses the organization data and executes algorithms on it.</a:t>
              </a:r>
              <a:endParaRPr lang="en-GB" i="1" dirty="0">
                <a:solidFill>
                  <a:schemeClr val="bg1"/>
                </a:solidFill>
              </a:endParaRPr>
            </a:p>
          </p:txBody>
        </p:sp>
      </p:grpSp>
    </p:spTree>
    <p:extLst>
      <p:ext uri="{BB962C8B-B14F-4D97-AF65-F5344CB8AC3E}">
        <p14:creationId xmlns:p14="http://schemas.microsoft.com/office/powerpoint/2010/main" val="25755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7" name="Group 6">
            <a:extLst>
              <a:ext uri="{FF2B5EF4-FFF2-40B4-BE49-F238E27FC236}">
                <a16:creationId xmlns:a16="http://schemas.microsoft.com/office/drawing/2014/main" id="{5B7B46CB-B6E3-1CAD-04ED-38384C18586E}"/>
              </a:ext>
            </a:extLst>
          </p:cNvPr>
          <p:cNvGrpSpPr/>
          <p:nvPr/>
        </p:nvGrpSpPr>
        <p:grpSpPr>
          <a:xfrm>
            <a:off x="4238625" y="1690688"/>
            <a:ext cx="7286625" cy="4614862"/>
            <a:chOff x="4238625" y="1690688"/>
            <a:chExt cx="7286625" cy="4614862"/>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E8D1D665-49BF-A5D4-C464-69F07E831284}"/>
                </a:ext>
              </a:extLst>
            </p:cNvPr>
            <p:cNvSpPr/>
            <p:nvPr/>
          </p:nvSpPr>
          <p:spPr>
            <a:xfrm>
              <a:off x="4238625" y="1690688"/>
              <a:ext cx="7286625" cy="4614862"/>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87F88B8-0810-CA71-1B17-8A040ACDB697}"/>
                </a:ext>
              </a:extLst>
            </p:cNvPr>
            <p:cNvPicPr>
              <a:picLocks noChangeAspect="1"/>
            </p:cNvPicPr>
            <p:nvPr/>
          </p:nvPicPr>
          <p:blipFill>
            <a:blip r:embed="rId2">
              <a:extLst>
                <a:ext uri="{28A0092B-C50C-407E-A947-70E740481C1C}">
                  <a14:useLocalDpi xmlns:a14="http://schemas.microsoft.com/office/drawing/2010/main" val="0"/>
                </a:ext>
              </a:extLst>
            </a:blip>
            <a:srcRect l="23489" t="50700" r="60431" b="43837"/>
            <a:stretch/>
          </p:blipFill>
          <p:spPr>
            <a:xfrm>
              <a:off x="5949950" y="4031573"/>
              <a:ext cx="1190625" cy="314325"/>
            </a:xfrm>
            <a:prstGeom prst="rect">
              <a:avLst/>
            </a:prstGeom>
          </p:spPr>
        </p:pic>
      </p:grpSp>
      <p:grpSp>
        <p:nvGrpSpPr>
          <p:cNvPr id="3" name="Group 2">
            <a:extLst>
              <a:ext uri="{FF2B5EF4-FFF2-40B4-BE49-F238E27FC236}">
                <a16:creationId xmlns:a16="http://schemas.microsoft.com/office/drawing/2014/main" id="{3F4367C4-5F2E-4C80-86FB-33A5C6BE2878}"/>
              </a:ext>
            </a:extLst>
          </p:cNvPr>
          <p:cNvGrpSpPr/>
          <p:nvPr/>
        </p:nvGrpSpPr>
        <p:grpSpPr>
          <a:xfrm>
            <a:off x="838200" y="2460230"/>
            <a:ext cx="2952970" cy="2743866"/>
            <a:chOff x="1677956" y="1435911"/>
            <a:chExt cx="2725974" cy="2081729"/>
          </a:xfrm>
        </p:grpSpPr>
        <p:sp>
          <p:nvSpPr>
            <p:cNvPr id="8" name="Rectangle: Rounded Corners 7">
              <a:extLst>
                <a:ext uri="{FF2B5EF4-FFF2-40B4-BE49-F238E27FC236}">
                  <a16:creationId xmlns:a16="http://schemas.microsoft.com/office/drawing/2014/main" id="{FB4DC59F-0226-B9F2-5294-BCEA50466D76}"/>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9" name="TextBox 8">
              <a:extLst>
                <a:ext uri="{FF2B5EF4-FFF2-40B4-BE49-F238E27FC236}">
                  <a16:creationId xmlns:a16="http://schemas.microsoft.com/office/drawing/2014/main" id="{59290658-DD69-3390-5473-F029B0CD907F}"/>
                </a:ext>
              </a:extLst>
            </p:cNvPr>
            <p:cNvSpPr txBox="1"/>
            <p:nvPr/>
          </p:nvSpPr>
          <p:spPr>
            <a:xfrm>
              <a:off x="1908135" y="1618273"/>
              <a:ext cx="2495794" cy="1657888"/>
            </a:xfrm>
            <a:prstGeom prst="rect">
              <a:avLst/>
            </a:prstGeom>
            <a:noFill/>
          </p:spPr>
          <p:txBody>
            <a:bodyPr wrap="square" rtlCol="0">
              <a:spAutoFit/>
            </a:bodyPr>
            <a:lstStyle/>
            <a:p>
              <a:r>
                <a:rPr lang="en-GB" sz="2800" b="1" dirty="0">
                  <a:solidFill>
                    <a:srgbClr val="F9AC23"/>
                  </a:solidFill>
                </a:rPr>
                <a:t>Task</a:t>
              </a:r>
            </a:p>
            <a:p>
              <a:endParaRPr lang="en-GB" dirty="0">
                <a:solidFill>
                  <a:schemeClr val="bg1"/>
                </a:solidFill>
              </a:endParaRPr>
            </a:p>
            <a:p>
              <a:r>
                <a:rPr lang="en-US" i="1" dirty="0">
                  <a:solidFill>
                    <a:schemeClr val="bg1"/>
                  </a:solidFill>
                </a:rPr>
                <a:t>A request for the execution of an algorithm. It is handled by the corresponding organizations’ nodes.</a:t>
              </a:r>
              <a:endParaRPr lang="en-GB" i="1" dirty="0">
                <a:solidFill>
                  <a:schemeClr val="bg1"/>
                </a:solidFill>
              </a:endParaRPr>
            </a:p>
          </p:txBody>
        </p:sp>
      </p:grpSp>
    </p:spTree>
    <p:extLst>
      <p:ext uri="{BB962C8B-B14F-4D97-AF65-F5344CB8AC3E}">
        <p14:creationId xmlns:p14="http://schemas.microsoft.com/office/powerpoint/2010/main" val="318308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4" name="Rectangle 3">
            <a:extLst>
              <a:ext uri="{FF2B5EF4-FFF2-40B4-BE49-F238E27FC236}">
                <a16:creationId xmlns:a16="http://schemas.microsoft.com/office/drawing/2014/main" id="{FBD2DAF9-6152-BAE4-758D-CE6DA8FDF22E}"/>
              </a:ext>
            </a:extLst>
          </p:cNvPr>
          <p:cNvSpPr/>
          <p:nvPr/>
        </p:nvSpPr>
        <p:spPr>
          <a:xfrm>
            <a:off x="4343400" y="1781175"/>
            <a:ext cx="5143500" cy="442912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9D642D0B-D80E-FD6C-603B-649708280C72}"/>
              </a:ext>
            </a:extLst>
          </p:cNvPr>
          <p:cNvGrpSpPr/>
          <p:nvPr/>
        </p:nvGrpSpPr>
        <p:grpSpPr>
          <a:xfrm>
            <a:off x="838200" y="2460230"/>
            <a:ext cx="2952970" cy="2509027"/>
            <a:chOff x="1677956" y="1435911"/>
            <a:chExt cx="2725974" cy="2081729"/>
          </a:xfrm>
        </p:grpSpPr>
        <p:sp>
          <p:nvSpPr>
            <p:cNvPr id="7" name="Rectangle: Rounded Corners 6">
              <a:extLst>
                <a:ext uri="{FF2B5EF4-FFF2-40B4-BE49-F238E27FC236}">
                  <a16:creationId xmlns:a16="http://schemas.microsoft.com/office/drawing/2014/main" id="{DFF1120F-A313-E760-DD7D-6E92A9977CE4}"/>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8" name="TextBox 7">
              <a:extLst>
                <a:ext uri="{FF2B5EF4-FFF2-40B4-BE49-F238E27FC236}">
                  <a16:creationId xmlns:a16="http://schemas.microsoft.com/office/drawing/2014/main" id="{F0D33547-1C12-3BD6-473B-3FBB78078007}"/>
                </a:ext>
              </a:extLst>
            </p:cNvPr>
            <p:cNvSpPr txBox="1"/>
            <p:nvPr/>
          </p:nvSpPr>
          <p:spPr>
            <a:xfrm>
              <a:off x="1908136" y="1618273"/>
              <a:ext cx="2290639" cy="1813063"/>
            </a:xfrm>
            <a:prstGeom prst="rect">
              <a:avLst/>
            </a:prstGeom>
            <a:noFill/>
          </p:spPr>
          <p:txBody>
            <a:bodyPr wrap="square" rtlCol="0">
              <a:spAutoFit/>
            </a:bodyPr>
            <a:lstStyle/>
            <a:p>
              <a:r>
                <a:rPr lang="en-GB" sz="2800" b="1" dirty="0">
                  <a:solidFill>
                    <a:srgbClr val="F9AC23"/>
                  </a:solidFill>
                </a:rPr>
                <a:t>User</a:t>
              </a:r>
              <a:br>
                <a:rPr lang="en-GB" dirty="0">
                  <a:solidFill>
                    <a:schemeClr val="bg1"/>
                  </a:solidFill>
                </a:rPr>
              </a:br>
              <a:endParaRPr lang="en-GB" dirty="0">
                <a:solidFill>
                  <a:schemeClr val="bg1"/>
                </a:solidFill>
              </a:endParaRPr>
            </a:p>
            <a:p>
              <a:r>
                <a:rPr lang="en-US" i="1" dirty="0">
                  <a:solidFill>
                    <a:schemeClr val="bg1"/>
                  </a:solidFill>
                </a:rPr>
                <a:t>A person that belongs to one organization who can create tasks for one or more organizations within a collaboration.</a:t>
              </a:r>
              <a:endParaRPr lang="en-GB" i="1" dirty="0">
                <a:solidFill>
                  <a:schemeClr val="bg1"/>
                </a:solidFill>
              </a:endParaRPr>
            </a:p>
          </p:txBody>
        </p:sp>
      </p:grpSp>
    </p:spTree>
    <p:extLst>
      <p:ext uri="{BB962C8B-B14F-4D97-AF65-F5344CB8AC3E}">
        <p14:creationId xmlns:p14="http://schemas.microsoft.com/office/powerpoint/2010/main" val="188226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28FB-C06E-F70B-3A7F-EF94214DAC23}"/>
              </a:ext>
            </a:extLst>
          </p:cNvPr>
          <p:cNvSpPr>
            <a:spLocks noGrp="1"/>
          </p:cNvSpPr>
          <p:nvPr>
            <p:ph type="title"/>
          </p:nvPr>
        </p:nvSpPr>
        <p:spPr/>
        <p:txBody>
          <a:bodyPr/>
          <a:lstStyle/>
          <a:p>
            <a:r>
              <a:rPr lang="en-US" sz="4000" dirty="0"/>
              <a:t>Federated analysis projects with vantage6</a:t>
            </a:r>
            <a:endParaRPr lang="en-NL" sz="4000" dirty="0"/>
          </a:p>
        </p:txBody>
      </p:sp>
      <p:grpSp>
        <p:nvGrpSpPr>
          <p:cNvPr id="11" name="Group 10">
            <a:extLst>
              <a:ext uri="{FF2B5EF4-FFF2-40B4-BE49-F238E27FC236}">
                <a16:creationId xmlns:a16="http://schemas.microsoft.com/office/drawing/2014/main" id="{6ADCD2A9-4825-DF84-90AE-AAC370498324}"/>
              </a:ext>
            </a:extLst>
          </p:cNvPr>
          <p:cNvGrpSpPr/>
          <p:nvPr/>
        </p:nvGrpSpPr>
        <p:grpSpPr>
          <a:xfrm>
            <a:off x="4381500" y="1997986"/>
            <a:ext cx="6972300" cy="4016375"/>
            <a:chOff x="4381500" y="1997986"/>
            <a:chExt cx="6972300" cy="4016375"/>
          </a:xfrm>
        </p:grpSpPr>
        <p:pic>
          <p:nvPicPr>
            <p:cNvPr id="5" name="Picture 4">
              <a:extLst>
                <a:ext uri="{FF2B5EF4-FFF2-40B4-BE49-F238E27FC236}">
                  <a16:creationId xmlns:a16="http://schemas.microsoft.com/office/drawing/2014/main" id="{FC3AE178-DCF6-2D9A-AF69-C5A76A6DAB6B}"/>
                </a:ext>
              </a:extLst>
            </p:cNvPr>
            <p:cNvPicPr>
              <a:picLocks noChangeAspect="1"/>
            </p:cNvPicPr>
            <p:nvPr/>
          </p:nvPicPr>
          <p:blipFill>
            <a:blip r:embed="rId2">
              <a:extLst>
                <a:ext uri="{28A0092B-C50C-407E-A947-70E740481C1C}">
                  <a14:useLocalDpi xmlns:a14="http://schemas.microsoft.com/office/drawing/2010/main" val="0"/>
                </a:ext>
              </a:extLst>
            </a:blip>
            <a:srcRect l="5249" t="15313" r="4803" b="14876"/>
            <a:stretch/>
          </p:blipFill>
          <p:spPr>
            <a:xfrm>
              <a:off x="4590538" y="1997986"/>
              <a:ext cx="6659630" cy="4016375"/>
            </a:xfrm>
            <a:prstGeom prst="rect">
              <a:avLst/>
            </a:prstGeom>
          </p:spPr>
        </p:pic>
        <p:sp>
          <p:nvSpPr>
            <p:cNvPr id="9" name="Rectangle 8">
              <a:extLst>
                <a:ext uri="{FF2B5EF4-FFF2-40B4-BE49-F238E27FC236}">
                  <a16:creationId xmlns:a16="http://schemas.microsoft.com/office/drawing/2014/main" id="{B90224EB-8673-50E3-DEA0-C750227D5C29}"/>
                </a:ext>
              </a:extLst>
            </p:cNvPr>
            <p:cNvSpPr/>
            <p:nvPr/>
          </p:nvSpPr>
          <p:spPr>
            <a:xfrm>
              <a:off x="4694170" y="2925086"/>
              <a:ext cx="6659630" cy="306705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718DA071-676F-3158-C295-957E1F04E7CF}"/>
                </a:ext>
              </a:extLst>
            </p:cNvPr>
            <p:cNvPicPr>
              <a:picLocks noChangeAspect="1"/>
            </p:cNvPicPr>
            <p:nvPr/>
          </p:nvPicPr>
          <p:blipFill>
            <a:blip r:embed="rId2">
              <a:extLst>
                <a:ext uri="{28A0092B-C50C-407E-A947-70E740481C1C}">
                  <a14:useLocalDpi xmlns:a14="http://schemas.microsoft.com/office/drawing/2010/main" val="0"/>
                </a:ext>
              </a:extLst>
            </a:blip>
            <a:srcRect l="56630" t="51732" r="36338" b="43853"/>
            <a:stretch/>
          </p:blipFill>
          <p:spPr>
            <a:xfrm>
              <a:off x="8391525" y="4092575"/>
              <a:ext cx="520700" cy="254001"/>
            </a:xfrm>
            <a:prstGeom prst="rect">
              <a:avLst/>
            </a:prstGeom>
          </p:spPr>
        </p:pic>
        <p:pic>
          <p:nvPicPr>
            <p:cNvPr id="6" name="Picture 5">
              <a:extLst>
                <a:ext uri="{FF2B5EF4-FFF2-40B4-BE49-F238E27FC236}">
                  <a16:creationId xmlns:a16="http://schemas.microsoft.com/office/drawing/2014/main" id="{C3BCE391-6EE9-FF06-3AC5-ABA24E8E35A1}"/>
                </a:ext>
              </a:extLst>
            </p:cNvPr>
            <p:cNvPicPr>
              <a:picLocks noChangeAspect="1"/>
            </p:cNvPicPr>
            <p:nvPr/>
          </p:nvPicPr>
          <p:blipFill>
            <a:blip r:embed="rId2">
              <a:extLst>
                <a:ext uri="{28A0092B-C50C-407E-A947-70E740481C1C}">
                  <a14:useLocalDpi xmlns:a14="http://schemas.microsoft.com/office/drawing/2010/main" val="0"/>
                </a:ext>
              </a:extLst>
            </a:blip>
            <a:srcRect l="57831" t="71820" r="35437" b="23765"/>
            <a:stretch/>
          </p:blipFill>
          <p:spPr>
            <a:xfrm>
              <a:off x="8486775" y="5248275"/>
              <a:ext cx="498475" cy="254001"/>
            </a:xfrm>
            <a:prstGeom prst="rect">
              <a:avLst/>
            </a:prstGeom>
          </p:spPr>
        </p:pic>
        <p:pic>
          <p:nvPicPr>
            <p:cNvPr id="7" name="Picture 6">
              <a:extLst>
                <a:ext uri="{FF2B5EF4-FFF2-40B4-BE49-F238E27FC236}">
                  <a16:creationId xmlns:a16="http://schemas.microsoft.com/office/drawing/2014/main" id="{615F97D4-4B20-2D4E-E8AC-DA37C21E83CB}"/>
                </a:ext>
              </a:extLst>
            </p:cNvPr>
            <p:cNvPicPr>
              <a:picLocks noChangeAspect="1"/>
            </p:cNvPicPr>
            <p:nvPr/>
          </p:nvPicPr>
          <p:blipFill>
            <a:blip r:embed="rId2">
              <a:extLst>
                <a:ext uri="{28A0092B-C50C-407E-A947-70E740481C1C}">
                  <a14:useLocalDpi xmlns:a14="http://schemas.microsoft.com/office/drawing/2010/main" val="0"/>
                </a:ext>
              </a:extLst>
            </a:blip>
            <a:srcRect l="31769" t="51263" r="61499" b="44322"/>
            <a:stretch/>
          </p:blipFill>
          <p:spPr>
            <a:xfrm>
              <a:off x="6553200" y="4064000"/>
              <a:ext cx="498475" cy="254001"/>
            </a:xfrm>
            <a:prstGeom prst="rect">
              <a:avLst/>
            </a:prstGeom>
          </p:spPr>
        </p:pic>
        <p:sp>
          <p:nvSpPr>
            <p:cNvPr id="8" name="Rectangle 7">
              <a:extLst>
                <a:ext uri="{FF2B5EF4-FFF2-40B4-BE49-F238E27FC236}">
                  <a16:creationId xmlns:a16="http://schemas.microsoft.com/office/drawing/2014/main" id="{B0150EAF-4B85-7424-3329-3E45343D1D51}"/>
                </a:ext>
              </a:extLst>
            </p:cNvPr>
            <p:cNvSpPr/>
            <p:nvPr/>
          </p:nvSpPr>
          <p:spPr>
            <a:xfrm>
              <a:off x="4381500" y="2095500"/>
              <a:ext cx="1758950" cy="8295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2C537A0B-A325-F88D-0010-EE98929A75A7}"/>
              </a:ext>
            </a:extLst>
          </p:cNvPr>
          <p:cNvGrpSpPr/>
          <p:nvPr/>
        </p:nvGrpSpPr>
        <p:grpSpPr>
          <a:xfrm>
            <a:off x="838200" y="2460230"/>
            <a:ext cx="2952970" cy="2743866"/>
            <a:chOff x="1677956" y="1435911"/>
            <a:chExt cx="2725974" cy="2081729"/>
          </a:xfrm>
        </p:grpSpPr>
        <p:sp>
          <p:nvSpPr>
            <p:cNvPr id="12" name="Rectangle: Rounded Corners 11">
              <a:extLst>
                <a:ext uri="{FF2B5EF4-FFF2-40B4-BE49-F238E27FC236}">
                  <a16:creationId xmlns:a16="http://schemas.microsoft.com/office/drawing/2014/main" id="{A97597F7-B1F4-E06D-6ADE-51DB186667DC}"/>
                </a:ext>
              </a:extLst>
            </p:cNvPr>
            <p:cNvSpPr/>
            <p:nvPr/>
          </p:nvSpPr>
          <p:spPr>
            <a:xfrm>
              <a:off x="1677956" y="1435911"/>
              <a:ext cx="2725974" cy="2081729"/>
            </a:xfrm>
            <a:prstGeom prst="roundRect">
              <a:avLst>
                <a:gd name="adj" fmla="val 5540"/>
              </a:avLst>
            </a:prstGeom>
            <a:solidFill>
              <a:srgbClr val="0F497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solidFill>
                  <a:srgbClr val="0F497B"/>
                </a:solidFill>
              </a:endParaRPr>
            </a:p>
          </p:txBody>
        </p:sp>
        <p:sp>
          <p:nvSpPr>
            <p:cNvPr id="13" name="TextBox 12">
              <a:extLst>
                <a:ext uri="{FF2B5EF4-FFF2-40B4-BE49-F238E27FC236}">
                  <a16:creationId xmlns:a16="http://schemas.microsoft.com/office/drawing/2014/main" id="{A846EFDC-82AF-85F2-E2F7-40A8D85E28D3}"/>
                </a:ext>
              </a:extLst>
            </p:cNvPr>
            <p:cNvSpPr txBox="1"/>
            <p:nvPr/>
          </p:nvSpPr>
          <p:spPr>
            <a:xfrm>
              <a:off x="1908136" y="1618273"/>
              <a:ext cx="2290639" cy="1447733"/>
            </a:xfrm>
            <a:prstGeom prst="rect">
              <a:avLst/>
            </a:prstGeom>
            <a:noFill/>
          </p:spPr>
          <p:txBody>
            <a:bodyPr wrap="square" rtlCol="0">
              <a:spAutoFit/>
            </a:bodyPr>
            <a:lstStyle/>
            <a:p>
              <a:r>
                <a:rPr lang="en-GB" sz="2800" b="1" dirty="0">
                  <a:solidFill>
                    <a:srgbClr val="F9AC23"/>
                  </a:solidFill>
                </a:rPr>
                <a:t>Algorithm</a:t>
              </a:r>
              <a:br>
                <a:rPr lang="en-GB" dirty="0">
                  <a:solidFill>
                    <a:schemeClr val="bg1"/>
                  </a:solidFill>
                </a:rPr>
              </a:br>
              <a:endParaRPr lang="en-GB" dirty="0">
                <a:solidFill>
                  <a:schemeClr val="bg1"/>
                </a:solidFill>
              </a:endParaRPr>
            </a:p>
            <a:p>
              <a:r>
                <a:rPr lang="en-US" i="1" dirty="0">
                  <a:solidFill>
                    <a:schemeClr val="bg1"/>
                  </a:solidFill>
                </a:rPr>
                <a:t>A computational model or process which can be securely distributed to nodes for execution.</a:t>
              </a:r>
              <a:endParaRPr lang="en-GB" i="1" dirty="0">
                <a:solidFill>
                  <a:schemeClr val="bg1"/>
                </a:solidFill>
              </a:endParaRPr>
            </a:p>
          </p:txBody>
        </p:sp>
      </p:grpSp>
    </p:spTree>
    <p:extLst>
      <p:ext uri="{BB962C8B-B14F-4D97-AF65-F5344CB8AC3E}">
        <p14:creationId xmlns:p14="http://schemas.microsoft.com/office/powerpoint/2010/main" val="2256465832"/>
      </p:ext>
    </p:extLst>
  </p:cSld>
  <p:clrMapOvr>
    <a:masterClrMapping/>
  </p:clrMapOvr>
</p:sld>
</file>

<file path=ppt/theme/theme1.xml><?xml version="1.0" encoding="utf-8"?>
<a:theme xmlns:a="http://schemas.openxmlformats.org/drawingml/2006/main" name="vantage6-template-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potx" id="{33619C8A-87D7-4915-AE34-E1E478F6E586}" vid="{5257655C-AEBA-4153-B03A-D7D8D94127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8" ma:contentTypeDescription="Create a new document." ma:contentTypeScope="" ma:versionID="108453ed9b46aec3b70b3a9a4d9bd7ac">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52bb5089fb0674458b27754d2b24d983"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88a644-1cf1-4326-943c-8fefd27dd543}" ma:internalName="TaxCatchAll" ma:showField="CatchAllData" ma:web="26898810-f9b9-406f-8188-8f8f7cdf55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DDECB-4DB6-4FC7-872F-1054CABC7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4c8a9-9806-44d6-aa44-d772f2793323"/>
    <ds:schemaRef ds:uri="26898810-f9b9-406f-8188-8f8f7cdf5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92116-0E62-45E4-A606-D334EE2D2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vantage6-template-workshop</Template>
  <TotalTime>0</TotalTime>
  <Words>1823</Words>
  <Application>Microsoft Office PowerPoint</Application>
  <PresentationFormat>Widescreen</PresentationFormat>
  <Paragraphs>164</Paragraphs>
  <Slides>29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Cambria Math</vt:lpstr>
      <vt:lpstr>Mulish</vt:lpstr>
      <vt:lpstr>Source Sans Pro</vt:lpstr>
      <vt:lpstr>Source Sans Pro SemiBold</vt:lpstr>
      <vt:lpstr>vantage6-template-workshop</vt:lpstr>
      <vt:lpstr>V6 basics</vt:lpstr>
      <vt:lpstr>Why using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Federated analysis projects with vantage6</vt:lpstr>
      <vt:lpstr>Design your own project structure</vt:lpstr>
      <vt:lpstr>Solution</vt:lpstr>
      <vt:lpstr>The vantage6 infrastructure</vt:lpstr>
      <vt:lpstr>The vantage6 infrastructure</vt:lpstr>
      <vt:lpstr>The vantage6 infrastructure</vt:lpstr>
      <vt:lpstr>The vantage6 infrastructure</vt:lpstr>
      <vt:lpstr>The vantage6 infrastructure</vt:lpstr>
      <vt:lpstr>How algorithms run in vantage6</vt:lpstr>
      <vt:lpstr>How algorithms run in vantage6</vt:lpstr>
      <vt:lpstr>How algorithms run in vantage6</vt:lpstr>
      <vt:lpstr>Algorithm projection on infrastructure</vt:lpstr>
      <vt:lpstr>Algorithm projection on infrastructure</vt:lpstr>
      <vt:lpstr>Algorithm projection on infrastructure</vt:lpstr>
      <vt:lpstr>Exercise</vt:lpstr>
      <vt:lpstr>Solution</vt:lpstr>
      <vt:lpstr>Future developments of vantage6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Walter Baccinelli</dc:creator>
  <cp:lastModifiedBy>Walter Baccinelli</cp:lastModifiedBy>
  <cp:revision>42</cp:revision>
  <dcterms:created xsi:type="dcterms:W3CDTF">2024-08-23T13:33:44Z</dcterms:created>
  <dcterms:modified xsi:type="dcterms:W3CDTF">2024-09-17T12:41:37Z</dcterms:modified>
</cp:coreProperties>
</file>